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F600-7266-4F3E-8C70-CB284C07943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B13D-781B-4094-ACBE-790F208F90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1643050"/>
            <a:ext cx="12858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MASTER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643174" y="714356"/>
            <a:ext cx="1928826" cy="64294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MASTER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28794" y="203595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9256" y="1714488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UART HUB COMMUNICATOR</a:t>
            </a:r>
            <a:endParaRPr lang="en-US" sz="1200" dirty="0"/>
          </a:p>
        </p:txBody>
      </p:sp>
      <p:cxnSp>
        <p:nvCxnSpPr>
          <p:cNvPr id="11" name="Shape 10"/>
          <p:cNvCxnSpPr>
            <a:stCxn id="9" idx="0"/>
            <a:endCxn id="6" idx="4"/>
          </p:cNvCxnSpPr>
          <p:nvPr/>
        </p:nvCxnSpPr>
        <p:spPr>
          <a:xfrm rot="16200000" flipV="1">
            <a:off x="5018488" y="589340"/>
            <a:ext cx="678661" cy="15716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29124" y="185736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1"/>
            <a:endCxn id="4" idx="0"/>
          </p:cNvCxnSpPr>
          <p:nvPr/>
        </p:nvCxnSpPr>
        <p:spPr>
          <a:xfrm rot="10800000" flipV="1">
            <a:off x="1285852" y="1035826"/>
            <a:ext cx="1357322" cy="60722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7429520" y="2214554"/>
            <a:ext cx="1071570" cy="100013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 smtClean="0"/>
              <a:t>UART NETWORK</a:t>
            </a:r>
            <a:endParaRPr lang="en-US" sz="900" dirty="0"/>
          </a:p>
        </p:txBody>
      </p:sp>
      <p:cxnSp>
        <p:nvCxnSpPr>
          <p:cNvPr id="27" name="Shape 26"/>
          <p:cNvCxnSpPr>
            <a:stCxn id="9" idx="3"/>
            <a:endCxn id="21" idx="3"/>
          </p:cNvCxnSpPr>
          <p:nvPr/>
        </p:nvCxnSpPr>
        <p:spPr>
          <a:xfrm>
            <a:off x="6858016" y="2035959"/>
            <a:ext cx="1107289" cy="2357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14480" y="2263142"/>
            <a:ext cx="1089680" cy="737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57686" y="2202180"/>
            <a:ext cx="1067754" cy="12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lowchart: Direct Access Storage 4"/>
          <p:cNvSpPr/>
          <p:nvPr/>
        </p:nvSpPr>
        <p:spPr>
          <a:xfrm>
            <a:off x="2714612" y="1714488"/>
            <a:ext cx="1928826" cy="64294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REQUESTS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2714612" y="2928934"/>
            <a:ext cx="1928826" cy="64294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/>
              <a:t>TABLET COMMUNICATOR</a:t>
            </a:r>
            <a:endParaRPr lang="en-US" sz="800" dirty="0"/>
          </a:p>
        </p:txBody>
      </p:sp>
      <p:cxnSp>
        <p:nvCxnSpPr>
          <p:cNvPr id="47" name="Shape 46"/>
          <p:cNvCxnSpPr>
            <a:stCxn id="9" idx="2"/>
            <a:endCxn id="45" idx="4"/>
          </p:cNvCxnSpPr>
          <p:nvPr/>
        </p:nvCxnSpPr>
        <p:spPr>
          <a:xfrm rot="5400000">
            <a:off x="4947050" y="2053818"/>
            <a:ext cx="892975" cy="150019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1"/>
            <a:endCxn id="28" idx="3"/>
          </p:cNvCxnSpPr>
          <p:nvPr/>
        </p:nvCxnSpPr>
        <p:spPr>
          <a:xfrm rot="10800000">
            <a:off x="1928794" y="325040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910" y="2857496"/>
            <a:ext cx="12858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TABLET COMMUNICATOR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42910" y="4519206"/>
            <a:ext cx="517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/>
              <a:t>ORIGIN</a:t>
            </a:r>
            <a:r>
              <a:rPr lang="pt-PT" sz="1600" dirty="0" smtClean="0"/>
              <a:t>:”MASTER”, </a:t>
            </a:r>
            <a:r>
              <a:rPr lang="pt-PT" sz="1600" b="1" dirty="0" smtClean="0"/>
              <a:t>DESTINATION</a:t>
            </a:r>
            <a:r>
              <a:rPr lang="pt-PT" sz="1600" dirty="0" smtClean="0"/>
              <a:t>:”GPS”, </a:t>
            </a:r>
            <a:r>
              <a:rPr lang="pt-PT" sz="1600" b="1" dirty="0" smtClean="0"/>
              <a:t>OPERATION</a:t>
            </a:r>
            <a:r>
              <a:rPr lang="pt-PT" sz="1600" dirty="0" smtClean="0"/>
              <a:t>:”WAI”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14348" y="4090578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MASTER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5072066" y="4090578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/>
              <a:t>UART HUB COMMUNICATOR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57" idx="3"/>
            <a:endCxn id="58" idx="1"/>
          </p:cNvCxnSpPr>
          <p:nvPr/>
        </p:nvCxnSpPr>
        <p:spPr>
          <a:xfrm>
            <a:off x="1643042" y="4269173"/>
            <a:ext cx="34290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2910" y="5662214"/>
            <a:ext cx="721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/>
              <a:t>ORIGIN</a:t>
            </a:r>
            <a:r>
              <a:rPr lang="pt-PT" sz="1600" dirty="0" smtClean="0"/>
              <a:t>:”</a:t>
            </a:r>
            <a:r>
              <a:rPr lang="pt-PT" sz="1600" dirty="0" smtClean="0"/>
              <a:t>GPS</a:t>
            </a:r>
            <a:r>
              <a:rPr lang="pt-PT" sz="1600" dirty="0" smtClean="0"/>
              <a:t>”, </a:t>
            </a:r>
            <a:r>
              <a:rPr lang="pt-PT" sz="1600" b="1" dirty="0" smtClean="0"/>
              <a:t>DESTINATION</a:t>
            </a:r>
            <a:r>
              <a:rPr lang="pt-PT" sz="1600" dirty="0" smtClean="0"/>
              <a:t>:”</a:t>
            </a:r>
            <a:r>
              <a:rPr lang="pt-PT" sz="1600" dirty="0" smtClean="0"/>
              <a:t>MASTER</a:t>
            </a:r>
            <a:r>
              <a:rPr lang="pt-PT" sz="1600" dirty="0" smtClean="0"/>
              <a:t>”, </a:t>
            </a:r>
            <a:r>
              <a:rPr lang="pt-PT" sz="1600" b="1" dirty="0" smtClean="0"/>
              <a:t>OPERATION</a:t>
            </a:r>
            <a:r>
              <a:rPr lang="pt-PT" sz="1600" dirty="0" smtClean="0"/>
              <a:t>:”WAI”, </a:t>
            </a:r>
            <a:r>
              <a:rPr lang="pt-PT" sz="1600" b="1" dirty="0" smtClean="0"/>
              <a:t>DATA</a:t>
            </a:r>
            <a:r>
              <a:rPr lang="pt-PT" sz="1600" dirty="0" smtClean="0"/>
              <a:t>: “BLABLABLABLA”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714348" y="523358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MASTER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>
            <a:off x="5072066" y="523358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/>
              <a:t>UART HUB COMMUNICATOR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63" idx="1"/>
            <a:endCxn id="62" idx="3"/>
          </p:cNvCxnSpPr>
          <p:nvPr/>
        </p:nvCxnSpPr>
        <p:spPr>
          <a:xfrm rot="10800000">
            <a:off x="1643042" y="5412181"/>
            <a:ext cx="34290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46793" y="39355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PEDIDO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928926" y="5090710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RESPOSTA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2016-02-22T22:03:35Z</dcterms:created>
  <dcterms:modified xsi:type="dcterms:W3CDTF">2016-02-22T22:33:51Z</dcterms:modified>
</cp:coreProperties>
</file>