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A0729-2D16-4D0C-9E14-CB5415027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5CE76F-D274-43F9-830E-D9A279BE2538}">
      <dgm:prSet/>
      <dgm:spPr/>
      <dgm:t>
        <a:bodyPr/>
        <a:lstStyle/>
        <a:p>
          <a:r>
            <a:rPr lang="en-US"/>
            <a:t>On the landing page the mosaic tiles animate on scrolling.</a:t>
          </a:r>
        </a:p>
      </dgm:t>
    </dgm:pt>
    <dgm:pt modelId="{65FF2610-91A2-4FA1-AC52-F950465B0C2C}" type="parTrans" cxnId="{56F4FCF4-94D5-45C1-9E10-6497D30F2F60}">
      <dgm:prSet/>
      <dgm:spPr/>
      <dgm:t>
        <a:bodyPr/>
        <a:lstStyle/>
        <a:p>
          <a:endParaRPr lang="en-US"/>
        </a:p>
      </dgm:t>
    </dgm:pt>
    <dgm:pt modelId="{F4E1A8B7-E622-4369-8530-AEC5F7CD5292}" type="sibTrans" cxnId="{56F4FCF4-94D5-45C1-9E10-6497D30F2F60}">
      <dgm:prSet/>
      <dgm:spPr/>
      <dgm:t>
        <a:bodyPr/>
        <a:lstStyle/>
        <a:p>
          <a:endParaRPr lang="en-US"/>
        </a:p>
      </dgm:t>
    </dgm:pt>
    <dgm:pt modelId="{ACB86EB1-6C89-46C0-8E42-1AC3A26AEE21}">
      <dgm:prSet/>
      <dgm:spPr/>
      <dgm:t>
        <a:bodyPr/>
        <a:lstStyle/>
        <a:p>
          <a:r>
            <a:rPr lang="en-US"/>
            <a:t>When the user hovers over the project tiles the title animates over as a overlay on the tile with a brief description if it is a project </a:t>
          </a:r>
        </a:p>
      </dgm:t>
    </dgm:pt>
    <dgm:pt modelId="{DA598793-40CB-495D-B01A-0D7F372B97AC}" type="parTrans" cxnId="{DBCE88AF-2A67-4417-A4F6-F31B7897218E}">
      <dgm:prSet/>
      <dgm:spPr/>
      <dgm:t>
        <a:bodyPr/>
        <a:lstStyle/>
        <a:p>
          <a:endParaRPr lang="en-US"/>
        </a:p>
      </dgm:t>
    </dgm:pt>
    <dgm:pt modelId="{CC99A7A9-9425-4E49-81D3-D80F4399F352}" type="sibTrans" cxnId="{DBCE88AF-2A67-4417-A4F6-F31B7897218E}">
      <dgm:prSet/>
      <dgm:spPr/>
      <dgm:t>
        <a:bodyPr/>
        <a:lstStyle/>
        <a:p>
          <a:endParaRPr lang="en-US"/>
        </a:p>
      </dgm:t>
    </dgm:pt>
    <dgm:pt modelId="{956DCDCF-5967-48BD-BA04-39C6B96B1C1C}">
      <dgm:prSet/>
      <dgm:spPr/>
      <dgm:t>
        <a:bodyPr/>
        <a:lstStyle/>
        <a:p>
          <a:r>
            <a:rPr lang="en-US"/>
            <a:t>On the projects page you can filter the projects based on the type of project it is and view them.</a:t>
          </a:r>
        </a:p>
      </dgm:t>
    </dgm:pt>
    <dgm:pt modelId="{75858BB8-6429-4CD1-BA39-A1118B91C4DA}" type="parTrans" cxnId="{5A88294B-7EB2-4828-B8E4-1BC843E8C0F0}">
      <dgm:prSet/>
      <dgm:spPr/>
      <dgm:t>
        <a:bodyPr/>
        <a:lstStyle/>
        <a:p>
          <a:endParaRPr lang="en-US"/>
        </a:p>
      </dgm:t>
    </dgm:pt>
    <dgm:pt modelId="{3F52E5A9-359E-4B8D-8AA5-4410F5987078}" type="sibTrans" cxnId="{5A88294B-7EB2-4828-B8E4-1BC843E8C0F0}">
      <dgm:prSet/>
      <dgm:spPr/>
      <dgm:t>
        <a:bodyPr/>
        <a:lstStyle/>
        <a:p>
          <a:endParaRPr lang="en-US"/>
        </a:p>
      </dgm:t>
    </dgm:pt>
    <dgm:pt modelId="{73A1483A-F96D-4861-84E5-8B39460E1AE7}" type="pres">
      <dgm:prSet presAssocID="{7D0A0729-2D16-4D0C-9E14-CB5415027CD6}" presName="root" presStyleCnt="0">
        <dgm:presLayoutVars>
          <dgm:dir/>
          <dgm:resizeHandles val="exact"/>
        </dgm:presLayoutVars>
      </dgm:prSet>
      <dgm:spPr/>
    </dgm:pt>
    <dgm:pt modelId="{9A408DF6-800C-4643-8870-F79E71282E12}" type="pres">
      <dgm:prSet presAssocID="{CF5CE76F-D274-43F9-830E-D9A279BE2538}" presName="compNode" presStyleCnt="0"/>
      <dgm:spPr/>
    </dgm:pt>
    <dgm:pt modelId="{D52ED898-D0AE-4D56-BFCA-E515062577FB}" type="pres">
      <dgm:prSet presAssocID="{CF5CE76F-D274-43F9-830E-D9A279BE2538}" presName="bgRect" presStyleLbl="bgShp" presStyleIdx="0" presStyleCnt="3"/>
      <dgm:spPr/>
    </dgm:pt>
    <dgm:pt modelId="{78096FC3-70EF-4CDF-9344-3D09C4D54B0F}" type="pres">
      <dgm:prSet presAssocID="{CF5CE76F-D274-43F9-830E-D9A279BE2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B6A8627-11D4-4C49-A30B-19537269C737}" type="pres">
      <dgm:prSet presAssocID="{CF5CE76F-D274-43F9-830E-D9A279BE2538}" presName="spaceRect" presStyleCnt="0"/>
      <dgm:spPr/>
    </dgm:pt>
    <dgm:pt modelId="{53AEFA8A-B22C-4817-9DA7-FE6AD7424EF0}" type="pres">
      <dgm:prSet presAssocID="{CF5CE76F-D274-43F9-830E-D9A279BE2538}" presName="parTx" presStyleLbl="revTx" presStyleIdx="0" presStyleCnt="3">
        <dgm:presLayoutVars>
          <dgm:chMax val="0"/>
          <dgm:chPref val="0"/>
        </dgm:presLayoutVars>
      </dgm:prSet>
      <dgm:spPr/>
    </dgm:pt>
    <dgm:pt modelId="{3BBA6849-74DB-41C9-BAAA-D80C9AF0AD01}" type="pres">
      <dgm:prSet presAssocID="{F4E1A8B7-E622-4369-8530-AEC5F7CD5292}" presName="sibTrans" presStyleCnt="0"/>
      <dgm:spPr/>
    </dgm:pt>
    <dgm:pt modelId="{1D1708E5-5DAD-4B56-9C15-D264E5AA43BA}" type="pres">
      <dgm:prSet presAssocID="{ACB86EB1-6C89-46C0-8E42-1AC3A26AEE21}" presName="compNode" presStyleCnt="0"/>
      <dgm:spPr/>
    </dgm:pt>
    <dgm:pt modelId="{592955DE-B619-4B6E-A5E3-076D0B1336A5}" type="pres">
      <dgm:prSet presAssocID="{ACB86EB1-6C89-46C0-8E42-1AC3A26AEE21}" presName="bgRect" presStyleLbl="bgShp" presStyleIdx="1" presStyleCnt="3"/>
      <dgm:spPr/>
    </dgm:pt>
    <dgm:pt modelId="{28B282F9-062A-4FB1-85A7-A2D3BBD09FB5}" type="pres">
      <dgm:prSet presAssocID="{ACB86EB1-6C89-46C0-8E42-1AC3A26AEE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6EB7E49-4FE6-4DC0-B16C-DAB025563EF0}" type="pres">
      <dgm:prSet presAssocID="{ACB86EB1-6C89-46C0-8E42-1AC3A26AEE21}" presName="spaceRect" presStyleCnt="0"/>
      <dgm:spPr/>
    </dgm:pt>
    <dgm:pt modelId="{E8059B86-FDC4-4974-AEA7-F605B7B2C3FB}" type="pres">
      <dgm:prSet presAssocID="{ACB86EB1-6C89-46C0-8E42-1AC3A26AEE21}" presName="parTx" presStyleLbl="revTx" presStyleIdx="1" presStyleCnt="3">
        <dgm:presLayoutVars>
          <dgm:chMax val="0"/>
          <dgm:chPref val="0"/>
        </dgm:presLayoutVars>
      </dgm:prSet>
      <dgm:spPr/>
    </dgm:pt>
    <dgm:pt modelId="{62F27704-05AA-4DF2-AC41-46999AB07903}" type="pres">
      <dgm:prSet presAssocID="{CC99A7A9-9425-4E49-81D3-D80F4399F352}" presName="sibTrans" presStyleCnt="0"/>
      <dgm:spPr/>
    </dgm:pt>
    <dgm:pt modelId="{495DF52D-3B2F-4176-BB0A-6C9E25F7B914}" type="pres">
      <dgm:prSet presAssocID="{956DCDCF-5967-48BD-BA04-39C6B96B1C1C}" presName="compNode" presStyleCnt="0"/>
      <dgm:spPr/>
    </dgm:pt>
    <dgm:pt modelId="{27483EDB-E4AA-4E35-AAB0-B82217D63073}" type="pres">
      <dgm:prSet presAssocID="{956DCDCF-5967-48BD-BA04-39C6B96B1C1C}" presName="bgRect" presStyleLbl="bgShp" presStyleIdx="2" presStyleCnt="3"/>
      <dgm:spPr/>
    </dgm:pt>
    <dgm:pt modelId="{C8260E37-7F75-4824-8A36-F4B65FBEFAAF}" type="pres">
      <dgm:prSet presAssocID="{956DCDCF-5967-48BD-BA04-39C6B96B1C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A1FB769-6C97-4104-8D82-E8A16FF4DA43}" type="pres">
      <dgm:prSet presAssocID="{956DCDCF-5967-48BD-BA04-39C6B96B1C1C}" presName="spaceRect" presStyleCnt="0"/>
      <dgm:spPr/>
    </dgm:pt>
    <dgm:pt modelId="{426E4C21-6925-4AC1-9F93-CD67547A80EC}" type="pres">
      <dgm:prSet presAssocID="{956DCDCF-5967-48BD-BA04-39C6B96B1C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88294B-7EB2-4828-B8E4-1BC843E8C0F0}" srcId="{7D0A0729-2D16-4D0C-9E14-CB5415027CD6}" destId="{956DCDCF-5967-48BD-BA04-39C6B96B1C1C}" srcOrd="2" destOrd="0" parTransId="{75858BB8-6429-4CD1-BA39-A1118B91C4DA}" sibTransId="{3F52E5A9-359E-4B8D-8AA5-4410F5987078}"/>
    <dgm:cxn modelId="{F3EA825F-C2E9-4369-9519-DF98258FB465}" type="presOf" srcId="{956DCDCF-5967-48BD-BA04-39C6B96B1C1C}" destId="{426E4C21-6925-4AC1-9F93-CD67547A80EC}" srcOrd="0" destOrd="0" presId="urn:microsoft.com/office/officeart/2018/2/layout/IconVerticalSolidList"/>
    <dgm:cxn modelId="{9BF6A160-43F3-4D4F-BD54-1B5197D99CCA}" type="presOf" srcId="{ACB86EB1-6C89-46C0-8E42-1AC3A26AEE21}" destId="{E8059B86-FDC4-4974-AEA7-F605B7B2C3FB}" srcOrd="0" destOrd="0" presId="urn:microsoft.com/office/officeart/2018/2/layout/IconVerticalSolidList"/>
    <dgm:cxn modelId="{1AE6E68E-0613-4991-8568-8E7AF5458511}" type="presOf" srcId="{7D0A0729-2D16-4D0C-9E14-CB5415027CD6}" destId="{73A1483A-F96D-4861-84E5-8B39460E1AE7}" srcOrd="0" destOrd="0" presId="urn:microsoft.com/office/officeart/2018/2/layout/IconVerticalSolidList"/>
    <dgm:cxn modelId="{DBCE88AF-2A67-4417-A4F6-F31B7897218E}" srcId="{7D0A0729-2D16-4D0C-9E14-CB5415027CD6}" destId="{ACB86EB1-6C89-46C0-8E42-1AC3A26AEE21}" srcOrd="1" destOrd="0" parTransId="{DA598793-40CB-495D-B01A-0D7F372B97AC}" sibTransId="{CC99A7A9-9425-4E49-81D3-D80F4399F352}"/>
    <dgm:cxn modelId="{CF1F7EED-2582-4987-ACF5-56D37C876BF5}" type="presOf" srcId="{CF5CE76F-D274-43F9-830E-D9A279BE2538}" destId="{53AEFA8A-B22C-4817-9DA7-FE6AD7424EF0}" srcOrd="0" destOrd="0" presId="urn:microsoft.com/office/officeart/2018/2/layout/IconVerticalSolidList"/>
    <dgm:cxn modelId="{56F4FCF4-94D5-45C1-9E10-6497D30F2F60}" srcId="{7D0A0729-2D16-4D0C-9E14-CB5415027CD6}" destId="{CF5CE76F-D274-43F9-830E-D9A279BE2538}" srcOrd="0" destOrd="0" parTransId="{65FF2610-91A2-4FA1-AC52-F950465B0C2C}" sibTransId="{F4E1A8B7-E622-4369-8530-AEC5F7CD5292}"/>
    <dgm:cxn modelId="{8D7311A6-039D-4A4D-88CD-E30F9BFDF185}" type="presParOf" srcId="{73A1483A-F96D-4861-84E5-8B39460E1AE7}" destId="{9A408DF6-800C-4643-8870-F79E71282E12}" srcOrd="0" destOrd="0" presId="urn:microsoft.com/office/officeart/2018/2/layout/IconVerticalSolidList"/>
    <dgm:cxn modelId="{DCDDD2ED-3644-4CE7-84E3-59B0988937EB}" type="presParOf" srcId="{9A408DF6-800C-4643-8870-F79E71282E12}" destId="{D52ED898-D0AE-4D56-BFCA-E515062577FB}" srcOrd="0" destOrd="0" presId="urn:microsoft.com/office/officeart/2018/2/layout/IconVerticalSolidList"/>
    <dgm:cxn modelId="{0F28FDF4-2B44-452A-9AD6-E0CCF2BAD5EC}" type="presParOf" srcId="{9A408DF6-800C-4643-8870-F79E71282E12}" destId="{78096FC3-70EF-4CDF-9344-3D09C4D54B0F}" srcOrd="1" destOrd="0" presId="urn:microsoft.com/office/officeart/2018/2/layout/IconVerticalSolidList"/>
    <dgm:cxn modelId="{C7EA99C1-24BE-41E6-8E6C-48CEC5F1C821}" type="presParOf" srcId="{9A408DF6-800C-4643-8870-F79E71282E12}" destId="{9B6A8627-11D4-4C49-A30B-19537269C737}" srcOrd="2" destOrd="0" presId="urn:microsoft.com/office/officeart/2018/2/layout/IconVerticalSolidList"/>
    <dgm:cxn modelId="{2E92454B-6B9A-4FF0-BFD0-DF09227BB9CC}" type="presParOf" srcId="{9A408DF6-800C-4643-8870-F79E71282E12}" destId="{53AEFA8A-B22C-4817-9DA7-FE6AD7424EF0}" srcOrd="3" destOrd="0" presId="urn:microsoft.com/office/officeart/2018/2/layout/IconVerticalSolidList"/>
    <dgm:cxn modelId="{3C540977-F8EB-422D-B90F-31C608D41C10}" type="presParOf" srcId="{73A1483A-F96D-4861-84E5-8B39460E1AE7}" destId="{3BBA6849-74DB-41C9-BAAA-D80C9AF0AD01}" srcOrd="1" destOrd="0" presId="urn:microsoft.com/office/officeart/2018/2/layout/IconVerticalSolidList"/>
    <dgm:cxn modelId="{7B4F86CA-1906-480C-86F4-CD214AA4A27F}" type="presParOf" srcId="{73A1483A-F96D-4861-84E5-8B39460E1AE7}" destId="{1D1708E5-5DAD-4B56-9C15-D264E5AA43BA}" srcOrd="2" destOrd="0" presId="urn:microsoft.com/office/officeart/2018/2/layout/IconVerticalSolidList"/>
    <dgm:cxn modelId="{76A5BFD7-8F92-4DC5-A189-1C01CF2050FD}" type="presParOf" srcId="{1D1708E5-5DAD-4B56-9C15-D264E5AA43BA}" destId="{592955DE-B619-4B6E-A5E3-076D0B1336A5}" srcOrd="0" destOrd="0" presId="urn:microsoft.com/office/officeart/2018/2/layout/IconVerticalSolidList"/>
    <dgm:cxn modelId="{4BE593AA-C377-4AFA-9EC6-DA793A333F31}" type="presParOf" srcId="{1D1708E5-5DAD-4B56-9C15-D264E5AA43BA}" destId="{28B282F9-062A-4FB1-85A7-A2D3BBD09FB5}" srcOrd="1" destOrd="0" presId="urn:microsoft.com/office/officeart/2018/2/layout/IconVerticalSolidList"/>
    <dgm:cxn modelId="{361D6499-B458-4D2A-B377-781D5A3B234D}" type="presParOf" srcId="{1D1708E5-5DAD-4B56-9C15-D264E5AA43BA}" destId="{56EB7E49-4FE6-4DC0-B16C-DAB025563EF0}" srcOrd="2" destOrd="0" presId="urn:microsoft.com/office/officeart/2018/2/layout/IconVerticalSolidList"/>
    <dgm:cxn modelId="{4A27753D-9305-4BDE-8875-DE0F8F8887DB}" type="presParOf" srcId="{1D1708E5-5DAD-4B56-9C15-D264E5AA43BA}" destId="{E8059B86-FDC4-4974-AEA7-F605B7B2C3FB}" srcOrd="3" destOrd="0" presId="urn:microsoft.com/office/officeart/2018/2/layout/IconVerticalSolidList"/>
    <dgm:cxn modelId="{4C96121A-E3BB-4C0B-959C-C5BBC7D1D9C1}" type="presParOf" srcId="{73A1483A-F96D-4861-84E5-8B39460E1AE7}" destId="{62F27704-05AA-4DF2-AC41-46999AB07903}" srcOrd="3" destOrd="0" presId="urn:microsoft.com/office/officeart/2018/2/layout/IconVerticalSolidList"/>
    <dgm:cxn modelId="{1B6B49FF-7143-4916-822A-E1D110547397}" type="presParOf" srcId="{73A1483A-F96D-4861-84E5-8B39460E1AE7}" destId="{495DF52D-3B2F-4176-BB0A-6C9E25F7B914}" srcOrd="4" destOrd="0" presId="urn:microsoft.com/office/officeart/2018/2/layout/IconVerticalSolidList"/>
    <dgm:cxn modelId="{05449DD5-14FA-4162-B0B4-AA70F5E9CFF8}" type="presParOf" srcId="{495DF52D-3B2F-4176-BB0A-6C9E25F7B914}" destId="{27483EDB-E4AA-4E35-AAB0-B82217D63073}" srcOrd="0" destOrd="0" presId="urn:microsoft.com/office/officeart/2018/2/layout/IconVerticalSolidList"/>
    <dgm:cxn modelId="{5AA3F857-0789-4670-ACE2-B3C1714B4543}" type="presParOf" srcId="{495DF52D-3B2F-4176-BB0A-6C9E25F7B914}" destId="{C8260E37-7F75-4824-8A36-F4B65FBEFAAF}" srcOrd="1" destOrd="0" presId="urn:microsoft.com/office/officeart/2018/2/layout/IconVerticalSolidList"/>
    <dgm:cxn modelId="{32785021-119A-49CB-845F-BFE156DF06AE}" type="presParOf" srcId="{495DF52D-3B2F-4176-BB0A-6C9E25F7B914}" destId="{BA1FB769-6C97-4104-8D82-E8A16FF4DA43}" srcOrd="2" destOrd="0" presId="urn:microsoft.com/office/officeart/2018/2/layout/IconVerticalSolidList"/>
    <dgm:cxn modelId="{82261F9B-BE89-49B5-A643-E7310782C356}" type="presParOf" srcId="{495DF52D-3B2F-4176-BB0A-6C9E25F7B914}" destId="{426E4C21-6925-4AC1-9F93-CD67547A80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D898-D0AE-4D56-BFCA-E515062577FB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96FC3-70EF-4CDF-9344-3D09C4D54B0F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FA8A-B22C-4817-9DA7-FE6AD7424EF0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 the landing page the mosaic tiles animate on scrolling.</a:t>
          </a:r>
        </a:p>
      </dsp:txBody>
      <dsp:txXfrm>
        <a:off x="1666563" y="616"/>
        <a:ext cx="5243823" cy="1442911"/>
      </dsp:txXfrm>
    </dsp:sp>
    <dsp:sp modelId="{592955DE-B619-4B6E-A5E3-076D0B1336A5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282F9-062A-4FB1-85A7-A2D3BBD09FB5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9B86-FDC4-4974-AEA7-F605B7B2C3FB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When the user hovers over the project tiles the title animates over as a overlay on the tile with a brief description if it is a project </a:t>
          </a:r>
        </a:p>
      </dsp:txBody>
      <dsp:txXfrm>
        <a:off x="1666563" y="1804256"/>
        <a:ext cx="5243823" cy="1442911"/>
      </dsp:txXfrm>
    </dsp:sp>
    <dsp:sp modelId="{27483EDB-E4AA-4E35-AAB0-B82217D63073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60E37-7F75-4824-8A36-F4B65FBEFAAF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E4C21-6925-4AC1-9F93-CD67547A80EC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 the projects page you can filter the projects based on the type of project it is and view them.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F5758-F674-2A49-964F-2DAFCC65276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FB6D-37B2-D640-87D4-F8BD8379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purpose of your website?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What information do you convey with your website?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How is it interesting and engaging?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Who is the target audience?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FB6D-37B2-D640-87D4-F8BD8379B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bulleted list to describe how a user would interact with your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website. For each item in your list, say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interaction type you implemented (e.g. speech, gesture, form-based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wizard, standard web page, etc)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how we should reproduce an interesting use case (i.e. click on X on page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 or scroll on page X,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FB6D-37B2-D640-87D4-F8BD8379B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what external tool you used (JavaScript library, Web API,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animations, or other). Following the bulleted list format below, reply to each of the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prompts. (I will stop reading at the 4th sentence, so please be concise)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Name of tool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Why you chose to use it? (2-4 sentences max)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How you used it? (2-4 sentences max)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What it adds to your website? (2-4 sentences max)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FB6D-37B2-D640-87D4-F8BD8379B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how you iterated on your HW7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mockups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at all,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any changes you made to your original design while you were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your website. (2-4 sentences max)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FB6D-37B2-D640-87D4-F8BD8379B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yal-bhujwala.github.io/Assignment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2D960-398D-4D58-B2D4-28A7A3AD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EB81-F6FA-304F-BCDB-2873836F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Programmable Usable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B302-62B8-7C4A-BFEE-93C48E565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Assignment 8: Portfolio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17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5D295-5056-FE4F-8FE8-75A1AB6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 1: Description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AB0E384-FC42-794E-87E2-312C0F88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website that I was working on for was my portfolio and the purpose of working on this was I thought coding my own portfolio gives me full autonomy which I didn’t get otherwise before when I was hosting my portfolio on one of the portfolio building websites. I plan to expand on my resume as well as talk about my projects and my contributions in it in specific phases of the design process. I really like the mosaic grid structure on websites and feel that it allows the user to view more information at a glance and therefore have it be animated on scrolling as well as intermix the content with interactive illustrations. 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66CD63F6-02E1-4EB0-909B-73858FBD7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44" r="35176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C30-B694-8C4C-A630-3803A5BD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Part 2: Interactions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C0D141F-6285-441D-A171-72C943F35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12689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391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1920B-D429-1940-86C7-FD740238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External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E9E61-FCC5-4B0A-BE13-829BE601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46" r="2266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E33C-A820-5540-8356-683EEC3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Bootstrap: I used bootstrap for the responsive grid layout as well as the navigation bar on each of the pages.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Shuffle.js</a:t>
            </a:r>
            <a:r>
              <a:rPr lang="en-US" dirty="0">
                <a:solidFill>
                  <a:srgbClr val="FFFFFF"/>
                </a:solidFill>
              </a:rPr>
              <a:t>: I used </a:t>
            </a:r>
            <a:r>
              <a:rPr lang="en-US" dirty="0" err="1">
                <a:solidFill>
                  <a:srgbClr val="FFFFFF"/>
                </a:solidFill>
              </a:rPr>
              <a:t>shuffle.js</a:t>
            </a:r>
            <a:r>
              <a:rPr lang="en-US" dirty="0">
                <a:solidFill>
                  <a:srgbClr val="FFFFFF"/>
                </a:solidFill>
              </a:rPr>
              <a:t> as well as an alternative open source libraries for that which included bug fixes of </a:t>
            </a:r>
            <a:r>
              <a:rPr lang="en-US" dirty="0" err="1">
                <a:solidFill>
                  <a:srgbClr val="FFFFFF"/>
                </a:solidFill>
              </a:rPr>
              <a:t>shuffle.js</a:t>
            </a:r>
            <a:r>
              <a:rPr lang="en-US" dirty="0">
                <a:solidFill>
                  <a:srgbClr val="FFFFFF"/>
                </a:solidFill>
              </a:rPr>
              <a:t> for the shuffle and sort feature on the projects page.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AnimOnScroll.js</a:t>
            </a:r>
            <a:r>
              <a:rPr lang="en-US" dirty="0">
                <a:solidFill>
                  <a:srgbClr val="FFFFFF"/>
                </a:solidFill>
              </a:rPr>
              <a:t>: I used this library for the animated scroll entry on the landing page. </a:t>
            </a:r>
          </a:p>
        </p:txBody>
      </p:sp>
    </p:spTree>
    <p:extLst>
      <p:ext uri="{BB962C8B-B14F-4D97-AF65-F5344CB8AC3E}">
        <p14:creationId xmlns:p14="http://schemas.microsoft.com/office/powerpoint/2010/main" val="82527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626AB-4971-EF4E-AC3A-4937CBE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 4: Iteration from the Mockups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432D-DCD7-9841-8371-ED9EC786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I created a separate page for viewing just the projects as my landing page consisted of both projects and other things(skills, resume, work experience etc.)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I also added a filter in the projects such that the recruiters can see the projects related to a specific phase in the design process.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I added animated scroll entry to add to the interactivity on the landing page of the website.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DF458-E749-433D-858D-95B378C1C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3" r="2632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4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41B4F-8C2C-9E4F-AC6A-1AD06342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 5: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377D-EBCE-4560-9E0A-AA2900B3E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3" r="2673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EC27-54FC-7344-9FC9-936AC9FC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One of the main challenges I faced was to reset the scrolling on the page as the animated scrolling is disabled. I have not been able to fix this given the time constraints but will work on it for in the further iterations.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I also want to work on adding animated buttons and modal boxes to view the projects on the landing page directly.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Designing the grid to be responsive was quite a challenge because I couldn’t get it to stack efficiently.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EEC-C068-7D48-A075-C12384A1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for </a:t>
            </a:r>
            <a:r>
              <a:rPr lang="en-US"/>
              <a:t>the project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1437-A8CD-384B-978B-B351D72B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https://payal-bhujwala.github.io/Assignment8/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7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710</Words>
  <Application>Microsoft Macintosh PowerPoint</Application>
  <PresentationFormat>Widescreen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Nova</vt:lpstr>
      <vt:lpstr>Arial Nova Light</vt:lpstr>
      <vt:lpstr>Calibri</vt:lpstr>
      <vt:lpstr>Courier New</vt:lpstr>
      <vt:lpstr>RetrospectVTI</vt:lpstr>
      <vt:lpstr>Programmable Usable Interfaces</vt:lpstr>
      <vt:lpstr>Part 1: Description </vt:lpstr>
      <vt:lpstr>Part 2: Interactions</vt:lpstr>
      <vt:lpstr>External libraries</vt:lpstr>
      <vt:lpstr>Part 4: Iteration from the Mockups</vt:lpstr>
      <vt:lpstr>Part 5: Challenges</vt:lpstr>
      <vt:lpstr>Github Link for the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Usable Interfaces</dc:title>
  <dc:creator>Bhujwala Payal (Securities)</dc:creator>
  <cp:lastModifiedBy>Bhujwala Payal (Securities)</cp:lastModifiedBy>
  <cp:revision>3</cp:revision>
  <dcterms:created xsi:type="dcterms:W3CDTF">2019-12-07T03:04:59Z</dcterms:created>
  <dcterms:modified xsi:type="dcterms:W3CDTF">2019-12-07T03:25:33Z</dcterms:modified>
</cp:coreProperties>
</file>