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13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FA59-3801-4C4D-A614-8CF78FB2B4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FBDDDB-0DA0-48B8-9AD2-D632B3D4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7D6-9DB1-4C46-BDF6-087900053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619" y="1883749"/>
            <a:ext cx="9137944" cy="1646302"/>
          </a:xfrm>
        </p:spPr>
        <p:txBody>
          <a:bodyPr/>
          <a:lstStyle/>
          <a:p>
            <a:r>
              <a:rPr lang="en-US" dirty="0"/>
              <a:t>Dilan’s Travel Guide Analysis</a:t>
            </a:r>
          </a:p>
        </p:txBody>
      </p:sp>
    </p:spTree>
    <p:extLst>
      <p:ext uri="{BB962C8B-B14F-4D97-AF65-F5344CB8AC3E}">
        <p14:creationId xmlns:p14="http://schemas.microsoft.com/office/powerpoint/2010/main" val="403241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0793-7240-4F7C-8D22-CB5D93AE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en-US" dirty="0"/>
              <a:t>There is also a fair number of increase in returning users and buyers which can be improved further by taking care of the first two analyses.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2485F8-4CA8-49C4-B5A6-F5DDE5172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r="1" b="1"/>
          <a:stretch/>
        </p:blipFill>
        <p:spPr bwMode="auto">
          <a:xfrm>
            <a:off x="7531482" y="10"/>
            <a:ext cx="4657341" cy="3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9B90AB1-7E11-4AF3-A7A7-29A31C154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/>
          <a:stretch/>
        </p:blipFill>
        <p:spPr bwMode="auto">
          <a:xfrm>
            <a:off x="7528308" y="3437472"/>
            <a:ext cx="4657341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1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EF52DE7-0B33-4397-9D89-9D5A5AA5B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0552" y="1131994"/>
            <a:ext cx="6472773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4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60FF9-435C-43CD-B7FE-5F7DA869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3E09-3308-4794-BFC9-8D6FD4F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Prioritize and Focus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2D68A-6F8B-4B33-B5DD-EBBD9BE3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Prioritize effort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0128-C5D1-41EC-A6C8-5D0709BB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en-US" dirty="0"/>
              <a:t>Focus on a specific country that is currently bringing in maximum readers</a:t>
            </a:r>
          </a:p>
          <a:p>
            <a:r>
              <a:rPr lang="en-US" dirty="0"/>
              <a:t>Analysis shows that country_5 should be the focus of attention right now as per the charts below and on the next slide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491A9-CBF6-4BE2-8B13-40D742FBF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" r="-3" b="7939"/>
          <a:stretch/>
        </p:blipFill>
        <p:spPr bwMode="auto">
          <a:xfrm>
            <a:off x="7083938" y="12178"/>
            <a:ext cx="4657341" cy="3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5CFDF7-4A77-4004-8BB2-D5C757055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" r="-3" b="6523"/>
          <a:stretch/>
        </p:blipFill>
        <p:spPr bwMode="auto">
          <a:xfrm>
            <a:off x="7083937" y="3441182"/>
            <a:ext cx="4657341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3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B641C19-3296-4924-B630-23FC5B895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262" y="1542311"/>
            <a:ext cx="4650004" cy="37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C4167E6-1328-4B60-BAF5-BFC453E2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367" y="1542310"/>
            <a:ext cx="4650004" cy="37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8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25DF-BD06-4C53-982F-34B3E1DD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Where to invest?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DA49F-1410-4E27-8549-CE90C4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Increase investment in other sources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D3C-1F08-4F1B-A7BC-19D33E0B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en-US" dirty="0"/>
              <a:t>Following charts show that Reddit and SEO are the bringing in a lot more readers the first time and ones that become buyers</a:t>
            </a:r>
          </a:p>
          <a:p>
            <a:r>
              <a:rPr lang="en-US" dirty="0"/>
              <a:t>Investing more into them and keeping investing with AdWords constant can help to boost the number of readers coming in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E51773-73AB-4269-90E6-03BF169E0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" r="-3" b="6050"/>
          <a:stretch/>
        </p:blipFill>
        <p:spPr bwMode="auto">
          <a:xfrm>
            <a:off x="7234756" y="72678"/>
            <a:ext cx="4657341" cy="3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429277F-5753-4039-8047-04EE1135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" r="-3" b="4815"/>
          <a:stretch/>
        </p:blipFill>
        <p:spPr bwMode="auto">
          <a:xfrm>
            <a:off x="7234755" y="3501682"/>
            <a:ext cx="4657341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1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42E50-FD18-47F1-9E1C-CFCA1752B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1111" y="1131994"/>
            <a:ext cx="5631655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BBAF-6B64-4D93-AAF2-2E7C2880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Predictions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B46237-4AA7-47E0-8BA2-80FCABD4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625" y="1096069"/>
            <a:ext cx="4778157" cy="36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42EE-F30D-4030-B711-377F21F4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number of first-time readers have been constantly increasing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2019992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Dilan’s Travel Guide Analysis</vt:lpstr>
      <vt:lpstr>Prioritize and Focus</vt:lpstr>
      <vt:lpstr>Prioritize effort</vt:lpstr>
      <vt:lpstr>PowerPoint Presentation</vt:lpstr>
      <vt:lpstr>Where to invest?</vt:lpstr>
      <vt:lpstr>Increase investment in other sources</vt:lpstr>
      <vt:lpstr>PowerPoint Presentation</vt:lpstr>
      <vt:lpstr>Predictions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Dilan’s Travel Guide Analysis</dc:title>
  <dc:creator>Vishal Brahmbhatt</dc:creator>
  <cp:lastModifiedBy>Vishal Brahmbhatt</cp:lastModifiedBy>
  <cp:revision>1</cp:revision>
  <dcterms:created xsi:type="dcterms:W3CDTF">2019-12-06T06:17:09Z</dcterms:created>
  <dcterms:modified xsi:type="dcterms:W3CDTF">2019-12-06T06:18:08Z</dcterms:modified>
</cp:coreProperties>
</file>