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22DA5-5C23-5F72-1B22-8F54D993D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41" y="784370"/>
            <a:ext cx="8637073" cy="977622"/>
          </a:xfrm>
        </p:spPr>
        <p:txBody>
          <a:bodyPr/>
          <a:lstStyle/>
          <a:p>
            <a:r>
              <a:rPr lang="en-IN" dirty="0"/>
              <a:t>HTML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03E53-7FD4-AE98-69D2-79CE84887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1953" y="-1013012"/>
            <a:ext cx="9493624" cy="5414682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FFFFFF"/>
              </a:solidFill>
              <a:effectLst/>
              <a:latin typeface="Nunito" panose="020F0502020204030204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Nunito" panose="020F0502020204030204" pitchFamily="2" charset="0"/>
            </a:endParaRPr>
          </a:p>
          <a:p>
            <a:pPr algn="l"/>
            <a:endParaRPr lang="en-US" b="1" i="0" dirty="0">
              <a:solidFill>
                <a:srgbClr val="FFFFFF"/>
              </a:solidFill>
              <a:effectLst/>
              <a:latin typeface="Nunito" panose="020F0502020204030204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FFFFFF"/>
              </a:solidFill>
              <a:effectLst/>
              <a:latin typeface="Nunito" panose="020F0502020204030204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FFFFFF"/>
              </a:solidFill>
              <a:effectLst/>
              <a:latin typeface="Nunito" panose="020F0502020204030204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FFFFFF"/>
              </a:solidFill>
              <a:effectLst/>
              <a:latin typeface="Nunito" panose="020F0502020204030204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FFFFFF"/>
              </a:solidFill>
              <a:effectLst/>
              <a:latin typeface="Nunito" panose="020F0502020204030204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HTML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 stands for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HyperText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 Markup Language.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 It is used to design web pages using a markup language.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 HTML is a combination of Hypertext and Markup language.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Hypertext defines the link OF web pages 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MARKUP LANGUAGE DEFINES THE STRACTURE OF WEB PAGES.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HTML was created by Tim Berners-Lee in 1991.</a:t>
            </a:r>
            <a:endParaRPr lang="en-US" dirty="0">
              <a:solidFill>
                <a:srgbClr val="FFFFFF"/>
              </a:solidFill>
              <a:latin typeface="Nunito" panose="020F0502020204030204" pitchFamily="2" charset="0"/>
            </a:endParaRPr>
          </a:p>
          <a:p>
            <a:pPr algn="l"/>
            <a:endParaRPr lang="en-US" b="0" i="0" dirty="0">
              <a:solidFill>
                <a:srgbClr val="FFFFFF"/>
              </a:solidFill>
              <a:effectLst/>
              <a:latin typeface="Nunito" panose="020F0502020204030204" pitchFamily="2" charset="0"/>
            </a:endParaRPr>
          </a:p>
          <a:p>
            <a:pPr algn="l"/>
            <a:endParaRPr lang="en-US" b="0" i="0" dirty="0">
              <a:solidFill>
                <a:srgbClr val="FFFFFF"/>
              </a:solidFill>
              <a:effectLst/>
              <a:latin typeface="Nunito" panose="020F0502020204030204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FFFFF"/>
              </a:solidFill>
              <a:effectLst/>
              <a:latin typeface="Nunito" panose="020F0502020204030204" pitchFamily="2" charset="0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75E1-7461-D426-C3F0-C94A8E0B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4094" y="-136405"/>
            <a:ext cx="5747726" cy="1059305"/>
          </a:xfrm>
        </p:spPr>
        <p:txBody>
          <a:bodyPr/>
          <a:lstStyle/>
          <a:p>
            <a:r>
              <a:rPr lang="en-IN" dirty="0"/>
              <a:t>STRUCTURE OF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C3517-DDE4-F9D7-EDED-5A3723388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9849" y="762000"/>
            <a:ext cx="4747280" cy="4930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&lt;!doctype html&gt;   = declare the version of html</a:t>
            </a:r>
          </a:p>
          <a:p>
            <a:pPr marL="0" indent="0">
              <a:buNone/>
            </a:pPr>
            <a:r>
              <a:rPr lang="en-IN" sz="1600" dirty="0"/>
              <a:t>&lt;html&gt; = root element</a:t>
            </a:r>
          </a:p>
          <a:p>
            <a:pPr marL="0" indent="0">
              <a:buNone/>
            </a:pPr>
            <a:r>
              <a:rPr lang="en-IN" sz="1600" dirty="0"/>
              <a:t>&lt;head&gt; = </a:t>
            </a:r>
            <a:r>
              <a:rPr lang="en-IN" sz="1600" dirty="0" err="1"/>
              <a:t>contant</a:t>
            </a:r>
            <a:r>
              <a:rPr lang="en-IN" sz="1600" dirty="0"/>
              <a:t> of meta data</a:t>
            </a:r>
          </a:p>
          <a:p>
            <a:pPr marL="0" indent="0">
              <a:buNone/>
            </a:pPr>
            <a:r>
              <a:rPr lang="en-IN" sz="1600" dirty="0"/>
              <a:t>----meta data----</a:t>
            </a:r>
          </a:p>
          <a:p>
            <a:pPr marL="0" indent="0">
              <a:buNone/>
            </a:pPr>
            <a:r>
              <a:rPr lang="en-IN" sz="1600" dirty="0"/>
              <a:t>&lt;title&gt;web page title&lt;/title&gt;</a:t>
            </a:r>
          </a:p>
          <a:p>
            <a:pPr marL="0" indent="0">
              <a:buNone/>
            </a:pPr>
            <a:r>
              <a:rPr lang="en-IN" sz="1600" dirty="0"/>
              <a:t>&lt;/head&gt;</a:t>
            </a:r>
          </a:p>
          <a:p>
            <a:pPr marL="0" indent="0">
              <a:buNone/>
            </a:pPr>
            <a:r>
              <a:rPr lang="en-IN" sz="1600" dirty="0"/>
              <a:t>&lt;body&gt; = </a:t>
            </a:r>
            <a:r>
              <a:rPr lang="en-IN" sz="1600" dirty="0" err="1"/>
              <a:t>contant</a:t>
            </a:r>
            <a:r>
              <a:rPr lang="en-IN" sz="1600" dirty="0"/>
              <a:t> of data</a:t>
            </a:r>
          </a:p>
          <a:p>
            <a:pPr marL="0" indent="0">
              <a:buNone/>
            </a:pPr>
            <a:r>
              <a:rPr lang="en-IN" sz="1600" dirty="0"/>
              <a:t>      &lt;h1&gt;heading..&lt;/h1&gt;</a:t>
            </a:r>
          </a:p>
          <a:p>
            <a:pPr marL="0" indent="0">
              <a:buNone/>
            </a:pPr>
            <a:r>
              <a:rPr lang="en-IN" sz="1600" dirty="0"/>
              <a:t>       &lt;p&gt;paragraph…&lt;/p&gt;</a:t>
            </a:r>
          </a:p>
          <a:p>
            <a:pPr marL="0" indent="0">
              <a:buNone/>
            </a:pPr>
            <a:r>
              <a:rPr lang="en-IN" sz="1600" dirty="0"/>
              <a:t>&lt;/body&gt;</a:t>
            </a:r>
          </a:p>
          <a:p>
            <a:pPr marL="0" indent="0">
              <a:buNone/>
            </a:pPr>
            <a:r>
              <a:rPr lang="en-IN" sz="1600" dirty="0"/>
              <a:t>&lt;html&gt;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385CF-7F31-B4A5-CA27-F46563007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4493" y="170614"/>
            <a:ext cx="5068283" cy="5521974"/>
          </a:xfrm>
        </p:spPr>
        <p:txBody>
          <a:bodyPr>
            <a:normAutofit/>
          </a:bodyPr>
          <a:lstStyle/>
          <a:p>
            <a:r>
              <a:rPr lang="en-IN" sz="2400" dirty="0"/>
              <a:t>All </a:t>
            </a:r>
            <a:r>
              <a:rPr lang="en-IN" sz="2400" dirty="0" err="1"/>
              <a:t>tages</a:t>
            </a:r>
            <a:r>
              <a:rPr lang="en-IN" sz="2400" dirty="0"/>
              <a:t> 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sz="1600" dirty="0"/>
              <a:t>&lt;title&gt;</a:t>
            </a:r>
          </a:p>
          <a:p>
            <a:pPr marL="0" indent="0">
              <a:buNone/>
            </a:pPr>
            <a:r>
              <a:rPr lang="en-IN" sz="1600" dirty="0"/>
              <a:t>&lt;body&gt;</a:t>
            </a:r>
          </a:p>
          <a:p>
            <a:pPr marL="0" indent="0">
              <a:buNone/>
            </a:pPr>
            <a:r>
              <a:rPr lang="en-IN" sz="1600" dirty="0"/>
              <a:t>&lt;Head&gt;</a:t>
            </a:r>
          </a:p>
          <a:p>
            <a:pPr marL="0" indent="0">
              <a:buNone/>
            </a:pPr>
            <a:r>
              <a:rPr lang="en-IN" sz="1600" dirty="0"/>
              <a:t>&lt;a&gt;</a:t>
            </a:r>
          </a:p>
          <a:p>
            <a:pPr marL="0" indent="0">
              <a:buNone/>
            </a:pPr>
            <a:r>
              <a:rPr lang="en-IN" sz="1600" dirty="0"/>
              <a:t>&lt;p&gt;</a:t>
            </a:r>
          </a:p>
          <a:p>
            <a:pPr marL="0" indent="0">
              <a:buNone/>
            </a:pPr>
            <a:r>
              <a:rPr lang="en-IN" sz="1600" dirty="0"/>
              <a:t>&lt;h1&gt;---&lt;h6&gt;</a:t>
            </a:r>
          </a:p>
          <a:p>
            <a:pPr marL="0" indent="0">
              <a:buNone/>
            </a:pPr>
            <a:r>
              <a:rPr lang="en-IN" sz="1600" dirty="0"/>
              <a:t>&lt;style&gt;</a:t>
            </a:r>
          </a:p>
          <a:p>
            <a:pPr marL="0" indent="0">
              <a:buNone/>
            </a:pPr>
            <a:r>
              <a:rPr lang="en-IN" sz="1600" dirty="0"/>
              <a:t>&lt;link&gt;</a:t>
            </a:r>
          </a:p>
          <a:p>
            <a:pPr marL="0" indent="0">
              <a:buNone/>
            </a:pPr>
            <a:r>
              <a:rPr lang="en-IN" sz="1600" dirty="0"/>
              <a:t>&lt;image&gt;</a:t>
            </a:r>
          </a:p>
        </p:txBody>
      </p:sp>
    </p:spTree>
    <p:extLst>
      <p:ext uri="{BB962C8B-B14F-4D97-AF65-F5344CB8AC3E}">
        <p14:creationId xmlns:p14="http://schemas.microsoft.com/office/powerpoint/2010/main" val="4164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4F043-09A3-7BD7-F951-A31F9D05D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9807" y="134292"/>
            <a:ext cx="3382771" cy="907740"/>
          </a:xfrm>
        </p:spPr>
        <p:txBody>
          <a:bodyPr/>
          <a:lstStyle/>
          <a:p>
            <a:r>
              <a:rPr lang="en-IN" dirty="0"/>
              <a:t>Basic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59E05-98F5-2E6D-467C-234A82014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238" y="913073"/>
            <a:ext cx="10713527" cy="5093280"/>
          </a:xfrm>
        </p:spPr>
        <p:txBody>
          <a:bodyPr/>
          <a:lstStyle/>
          <a:p>
            <a:r>
              <a:rPr lang="en-IN" dirty="0"/>
              <a:t>Types of list : create a list in html document. Two types of list – </a:t>
            </a:r>
          </a:p>
          <a:p>
            <a:pPr marL="0" indent="0">
              <a:buNone/>
            </a:pPr>
            <a:r>
              <a:rPr lang="en-IN" dirty="0"/>
              <a:t>   1. order list : the order of items does matter .</a:t>
            </a:r>
          </a:p>
          <a:p>
            <a:pPr marL="0" indent="0">
              <a:buNone/>
            </a:pPr>
            <a:r>
              <a:rPr lang="en-IN" dirty="0"/>
              <a:t>   2. unorder list : the order of items doesn’t matter .</a:t>
            </a:r>
          </a:p>
          <a:p>
            <a:r>
              <a:rPr lang="en-IN" dirty="0" err="1"/>
              <a:t>Contant</a:t>
            </a:r>
            <a:r>
              <a:rPr lang="en-IN" dirty="0"/>
              <a:t> : define to start tag and end tag.</a:t>
            </a:r>
          </a:p>
          <a:p>
            <a:pPr marL="0" indent="0">
              <a:buNone/>
            </a:pPr>
            <a:r>
              <a:rPr lang="en-IN" dirty="0"/>
              <a:t>        &lt;tag&gt; some </a:t>
            </a:r>
            <a:r>
              <a:rPr lang="en-IN" dirty="0" err="1"/>
              <a:t>contant</a:t>
            </a:r>
            <a:r>
              <a:rPr lang="en-IN" dirty="0"/>
              <a:t> &lt;/tag&gt;</a:t>
            </a:r>
          </a:p>
          <a:p>
            <a:r>
              <a:rPr lang="en-IN" dirty="0"/>
              <a:t>Element : start tag , end tag and some </a:t>
            </a:r>
            <a:r>
              <a:rPr lang="en-IN" dirty="0" err="1"/>
              <a:t>contant</a:t>
            </a:r>
            <a:r>
              <a:rPr lang="en-IN" dirty="0"/>
              <a:t> everything is a element</a:t>
            </a:r>
          </a:p>
          <a:p>
            <a:r>
              <a:rPr lang="en-IN" dirty="0"/>
              <a:t>Comment :</a:t>
            </a:r>
          </a:p>
          <a:p>
            <a:pPr marL="0" indent="0">
              <a:buNone/>
            </a:pPr>
            <a:r>
              <a:rPr lang="en-IN" dirty="0"/>
              <a:t>  it can help to document your html source.</a:t>
            </a:r>
          </a:p>
          <a:p>
            <a:pPr marL="0" indent="0">
              <a:buNone/>
            </a:pPr>
            <a:r>
              <a:rPr lang="en-IN" dirty="0"/>
              <a:t> it was define to (!) mark .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523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E7EC8-B0AC-0565-CE41-A55C2A7C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6542" y="-62753"/>
            <a:ext cx="8035453" cy="1049235"/>
          </a:xfrm>
        </p:spPr>
        <p:txBody>
          <a:bodyPr/>
          <a:lstStyle/>
          <a:p>
            <a:r>
              <a:rPr lang="en-IN" dirty="0"/>
              <a:t>Advantages and disadvantages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60308-76EA-9A57-E3EE-E216FFACA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41" y="986482"/>
            <a:ext cx="10626253" cy="5028836"/>
          </a:xfrm>
        </p:spPr>
        <p:txBody>
          <a:bodyPr>
            <a:normAutofit/>
          </a:bodyPr>
          <a:lstStyle/>
          <a:p>
            <a:r>
              <a:rPr lang="en-IN" dirty="0"/>
              <a:t>ADVANTAGE:</a:t>
            </a:r>
          </a:p>
          <a:p>
            <a:pPr marL="0" indent="0" algn="just" fontAlgn="base">
              <a:buNone/>
            </a:pPr>
            <a:r>
              <a:rPr lang="en-IN" sz="1400" dirty="0"/>
              <a:t>    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Nunito" pitchFamily="2" charset="0"/>
              </a:rPr>
              <a:t>HTML is used to build websites.</a:t>
            </a:r>
          </a:p>
          <a:p>
            <a:pPr marL="0" indent="0" algn="just" fontAlgn="base">
              <a:buNone/>
            </a:pPr>
            <a:r>
              <a:rPr lang="en-US" sz="1400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 It is supported by all browsers.</a:t>
            </a:r>
          </a:p>
          <a:p>
            <a:pPr marL="0" indent="0" algn="just" fontAlgn="base">
              <a:buNone/>
            </a:pPr>
            <a:r>
              <a:rPr lang="en-US" sz="1400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 It can be integrated with other languages like CSS, JavaScript, etc.</a:t>
            </a:r>
          </a:p>
          <a:p>
            <a:pPr marL="0" indent="0" algn="just" fontAlgn="base">
              <a:buNone/>
            </a:pPr>
            <a:endParaRPr lang="en-US" sz="1400" dirty="0">
              <a:solidFill>
                <a:srgbClr val="FFFFFF"/>
              </a:solidFill>
              <a:latin typeface="Nunito" pitchFamily="2" charset="0"/>
            </a:endParaRPr>
          </a:p>
          <a:p>
            <a:r>
              <a:rPr lang="en-IN" dirty="0"/>
              <a:t>DICADVANTAGES:</a:t>
            </a:r>
          </a:p>
          <a:p>
            <a:pPr marL="0" indent="0" algn="just" fontAlgn="base">
              <a:buNone/>
            </a:pPr>
            <a:r>
              <a:rPr lang="en-IN" sz="1400" dirty="0"/>
              <a:t>    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Nunito" pitchFamily="2" charset="0"/>
              </a:rPr>
              <a:t>HTML can only create static web pages. For dynamic web pages, other languages have to be used.</a:t>
            </a:r>
          </a:p>
          <a:p>
            <a:pPr marL="0" indent="0" algn="just" fontAlgn="base">
              <a:buNone/>
            </a:pPr>
            <a:r>
              <a:rPr lang="en-US" sz="1400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 A large amount of code has to be written to create a simple web page.</a:t>
            </a:r>
          </a:p>
          <a:p>
            <a:pPr marL="0" indent="0" algn="just" fontAlgn="base">
              <a:buNone/>
            </a:pPr>
            <a:r>
              <a:rPr lang="en-US" sz="1400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 The security feature is not good.</a:t>
            </a:r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78523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E2D3-C383-3EE3-CC5F-81F5F6BA9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0" y="0"/>
            <a:ext cx="3119719" cy="1030941"/>
          </a:xfrm>
        </p:spPr>
        <p:txBody>
          <a:bodyPr/>
          <a:lstStyle/>
          <a:p>
            <a:r>
              <a:rPr lang="en-IN" dirty="0"/>
              <a:t>Html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1A13F-3739-8761-49A9-A52DC456A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40" y="760673"/>
            <a:ext cx="9291215" cy="5245680"/>
          </a:xfrm>
        </p:spPr>
        <p:txBody>
          <a:bodyPr/>
          <a:lstStyle/>
          <a:p>
            <a:r>
              <a:rPr lang="en-IN" dirty="0"/>
              <a:t>The html layout provide a way to arrange a web page , well structured.</a:t>
            </a:r>
          </a:p>
          <a:p>
            <a:r>
              <a:rPr lang="en-IN" dirty="0"/>
              <a:t>There are different element of web page:</a:t>
            </a:r>
          </a:p>
          <a:p>
            <a:pPr marL="0" indent="0">
              <a:buNone/>
            </a:pPr>
            <a:r>
              <a:rPr lang="en-IN" sz="1600" dirty="0"/>
              <a:t> &lt;header&gt; : define header for document section</a:t>
            </a:r>
          </a:p>
          <a:p>
            <a:pPr marL="0" indent="0">
              <a:buNone/>
            </a:pPr>
            <a:r>
              <a:rPr lang="en-IN" sz="1600" dirty="0"/>
              <a:t> &lt;nav&gt; : define the navigation  link of document</a:t>
            </a:r>
          </a:p>
          <a:p>
            <a:pPr marL="0" indent="0">
              <a:buNone/>
            </a:pPr>
            <a:r>
              <a:rPr lang="en-IN" sz="1600" dirty="0"/>
              <a:t> &lt;section&gt; : define section of document</a:t>
            </a:r>
          </a:p>
          <a:p>
            <a:pPr marL="0" indent="0">
              <a:buNone/>
            </a:pPr>
            <a:r>
              <a:rPr lang="en-IN" sz="1600" dirty="0"/>
              <a:t> &lt;footer&gt; : define a footer of document , it was a main</a:t>
            </a:r>
          </a:p>
          <a:p>
            <a:pPr marL="0" indent="0">
              <a:buNone/>
            </a:pPr>
            <a:r>
              <a:rPr lang="en-IN" sz="1600" dirty="0"/>
              <a:t> &lt;article&gt; : define independent  self –contained article</a:t>
            </a:r>
          </a:p>
          <a:p>
            <a:pPr marL="0" indent="0">
              <a:buNone/>
            </a:pPr>
            <a:r>
              <a:rPr lang="en-IN" sz="1600" dirty="0"/>
              <a:t>&lt;aside&gt; : define sidebar</a:t>
            </a:r>
          </a:p>
          <a:p>
            <a:pPr marL="0" indent="0">
              <a:buNone/>
            </a:pPr>
            <a:r>
              <a:rPr lang="en-IN" sz="1600" dirty="0"/>
              <a:t>&lt;detail&gt; : define a extra details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0527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4C28-C5D2-5680-0B6A-EF13B1101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1718" y="0"/>
            <a:ext cx="3956512" cy="1049235"/>
          </a:xfrm>
        </p:spPr>
        <p:txBody>
          <a:bodyPr/>
          <a:lstStyle/>
          <a:p>
            <a:r>
              <a:rPr lang="en-IN" dirty="0"/>
              <a:t>Html editors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764C6-1D38-2B9A-4BB3-648BBDA8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026" y="948932"/>
            <a:ext cx="9291215" cy="5263609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Html editors is software to creating and editing the code.</a:t>
            </a:r>
          </a:p>
          <a:p>
            <a:r>
              <a:rPr lang="en-IN" dirty="0"/>
              <a:t>There are many editors </a:t>
            </a:r>
            <a:r>
              <a:rPr lang="en-IN" dirty="0" err="1"/>
              <a:t>Notpade</a:t>
            </a:r>
            <a:r>
              <a:rPr lang="en-IN" dirty="0"/>
              <a:t> ++, Atom , </a:t>
            </a:r>
            <a:r>
              <a:rPr lang="en-IN" dirty="0" err="1"/>
              <a:t>Sublimetext</a:t>
            </a:r>
            <a:endParaRPr lang="en-IN" dirty="0"/>
          </a:p>
          <a:p>
            <a:r>
              <a:rPr lang="en-IN" dirty="0"/>
              <a:t>There are two types : </a:t>
            </a:r>
            <a:r>
              <a:rPr lang="en-IN" dirty="0" err="1"/>
              <a:t>wysiwyg</a:t>
            </a:r>
            <a:r>
              <a:rPr lang="en-IN" dirty="0"/>
              <a:t>  </a:t>
            </a:r>
            <a:r>
              <a:rPr lang="en-IN" dirty="0" err="1"/>
              <a:t>editior</a:t>
            </a:r>
            <a:r>
              <a:rPr lang="en-IN" dirty="0"/>
              <a:t> and text  based editor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There are many features :</a:t>
            </a:r>
          </a:p>
          <a:p>
            <a:pPr marL="0" indent="0">
              <a:buNone/>
            </a:pPr>
            <a:r>
              <a:rPr lang="en-IN" dirty="0"/>
              <a:t>  syntax highlights</a:t>
            </a:r>
          </a:p>
          <a:p>
            <a:pPr marL="0" indent="0">
              <a:buNone/>
            </a:pPr>
            <a:r>
              <a:rPr lang="en-IN" dirty="0"/>
              <a:t>  auto completion</a:t>
            </a:r>
          </a:p>
          <a:p>
            <a:pPr marL="0" indent="0">
              <a:buNone/>
            </a:pPr>
            <a:r>
              <a:rPr lang="en-IN" dirty="0"/>
              <a:t>  error detection</a:t>
            </a:r>
          </a:p>
          <a:p>
            <a:pPr marL="0" indent="0">
              <a:buNone/>
            </a:pPr>
            <a:r>
              <a:rPr lang="en-IN" dirty="0"/>
              <a:t>  search and replace</a:t>
            </a:r>
          </a:p>
          <a:p>
            <a:pPr marL="0" indent="0">
              <a:buNone/>
            </a:pPr>
            <a:r>
              <a:rPr lang="en-IN" dirty="0"/>
              <a:t>  FTP connection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documentmap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649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5B0B-F90F-4A2A-39A7-9D342193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1768" y="1485837"/>
            <a:ext cx="5020939" cy="3086163"/>
          </a:xfrm>
        </p:spPr>
        <p:txBody>
          <a:bodyPr>
            <a:noAutofit/>
          </a:bodyPr>
          <a:lstStyle/>
          <a:p>
            <a:r>
              <a:rPr lang="en-IN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659763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87</TotalTime>
  <Words>502</Words>
  <Application>Microsoft Office PowerPoint</Application>
  <PresentationFormat>Widescreen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Nunito</vt:lpstr>
      <vt:lpstr>Rockwell</vt:lpstr>
      <vt:lpstr>Gallery</vt:lpstr>
      <vt:lpstr>HTML INFORMATION</vt:lpstr>
      <vt:lpstr>STRUCTURE OF HTML</vt:lpstr>
      <vt:lpstr>Basic html</vt:lpstr>
      <vt:lpstr>Advantages and disadvantages :</vt:lpstr>
      <vt:lpstr>Html layout</vt:lpstr>
      <vt:lpstr>Html editors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INFORMATION</dc:title>
  <dc:creator>payal mungalpara</dc:creator>
  <cp:lastModifiedBy>payal mungalpara</cp:lastModifiedBy>
  <cp:revision>1</cp:revision>
  <dcterms:created xsi:type="dcterms:W3CDTF">2023-08-23T07:51:54Z</dcterms:created>
  <dcterms:modified xsi:type="dcterms:W3CDTF">2023-08-23T09:19:06Z</dcterms:modified>
</cp:coreProperties>
</file>