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 Price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By: Payal Jain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Analyzed car price data to understand factors influencing prices.</a:t>
            </a:r>
          </a:p>
          <a:p>
            <a:r>
              <a:t>- Cleaned and prepared the dataset, handled categorical variables.</a:t>
            </a:r>
          </a:p>
          <a:p>
            <a:r>
              <a:t>- Visualized data patterns and built insights from key relationships.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Removed unwanted columns like car_ID and model.</a:t>
            </a:r>
          </a:p>
          <a:p>
            <a:r>
              <a:t>- Extracted brand from CarName and corrected spelling mistakes.</a:t>
            </a:r>
          </a:p>
          <a:p>
            <a:r>
              <a:t>- Applied one-hot encoding to convert categorical variables.</a:t>
            </a:r>
          </a:p>
          <a:p>
            <a:r>
              <a:t>- Dropped highly correlated numerical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hist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by Fuel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Fuel type impacts price: diesel cars tend to be priced higher.</a:t>
            </a:r>
          </a:p>
          <a:p>
            <a:r>
              <a:t>- Engine size and horsepower are strong price predictors.</a:t>
            </a:r>
          </a:p>
          <a:p>
            <a:r>
              <a:t>- Car brand significantly influences pricing.</a:t>
            </a:r>
          </a:p>
          <a:p>
            <a:r>
              <a:t>- Data preprocessing improved model reliability and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analysis helped uncover relationships between car attributes and pricing. Clean data and visual exploration allow for deeper understanding, which can support pricing decisions, customer recommendations, or further predictive modeling.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