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Jmeter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jMeter</a:t>
            </a:r>
            <a:r>
              <a:rPr lang="en-IN" dirty="0" smtClean="0"/>
              <a:t> is designed to cover categories of tests like load, functional, performance, regression, etc., and it requires JDK 5 or </a:t>
            </a:r>
            <a:r>
              <a:rPr lang="en-IN" dirty="0" smtClean="0"/>
              <a:t>higher.</a:t>
            </a:r>
          </a:p>
          <a:p>
            <a:r>
              <a:rPr lang="en-US" dirty="0" smtClean="0"/>
              <a:t>Works at protocol level. Does not execute </a:t>
            </a:r>
            <a:r>
              <a:rPr lang="en-US" dirty="0" err="1" smtClean="0"/>
              <a:t>Javascript</a:t>
            </a:r>
            <a:r>
              <a:rPr lang="en-US" dirty="0" smtClean="0"/>
              <a:t> or load html.</a:t>
            </a:r>
          </a:p>
          <a:p>
            <a:r>
              <a:rPr lang="en-IN" dirty="0" err="1" smtClean="0"/>
              <a:t>JMeter</a:t>
            </a:r>
            <a:r>
              <a:rPr lang="en-IN" dirty="0" smtClean="0"/>
              <a:t> is a Java desktop application with a graphical interface that uses the Swing graphical API. It can therefore run on any environment / workstation that accepts a Java virtual machine, for example − Windows, Linux, Mac, etc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protocols supported by </a:t>
            </a:r>
            <a:r>
              <a:rPr lang="en-IN" dirty="0" err="1" smtClean="0"/>
              <a:t>JMeter</a:t>
            </a:r>
            <a:r>
              <a:rPr lang="en-IN" dirty="0" smtClean="0"/>
              <a:t> are −</a:t>
            </a:r>
          </a:p>
          <a:p>
            <a:r>
              <a:rPr lang="en-IN" dirty="0" smtClean="0"/>
              <a:t>Web − HTTP, HTTPS sites 'web 1.0' web 2.0 (</a:t>
            </a:r>
            <a:r>
              <a:rPr lang="en-IN" dirty="0" err="1" smtClean="0"/>
              <a:t>ajax</a:t>
            </a:r>
            <a:r>
              <a:rPr lang="en-IN" dirty="0" smtClean="0"/>
              <a:t>, flex and flex-</a:t>
            </a:r>
            <a:r>
              <a:rPr lang="en-IN" dirty="0" err="1" smtClean="0"/>
              <a:t>ws</a:t>
            </a:r>
            <a:r>
              <a:rPr lang="en-IN" dirty="0" smtClean="0"/>
              <a:t>-</a:t>
            </a:r>
            <a:r>
              <a:rPr lang="en-IN" dirty="0" err="1" smtClean="0"/>
              <a:t>amf</a:t>
            </a:r>
            <a:r>
              <a:rPr lang="en-IN" dirty="0" smtClean="0"/>
              <a:t>)</a:t>
            </a:r>
          </a:p>
          <a:p>
            <a:r>
              <a:rPr lang="en-IN" dirty="0" smtClean="0"/>
              <a:t>Web Services − SOAP / XML-RPC</a:t>
            </a:r>
          </a:p>
          <a:p>
            <a:r>
              <a:rPr lang="en-IN" dirty="0" smtClean="0"/>
              <a:t>Database via JDBC drivers</a:t>
            </a:r>
          </a:p>
          <a:p>
            <a:r>
              <a:rPr lang="en-IN" dirty="0" smtClean="0"/>
              <a:t>Directory − LDAP</a:t>
            </a:r>
          </a:p>
          <a:p>
            <a:r>
              <a:rPr lang="en-IN" dirty="0" smtClean="0"/>
              <a:t>Messaging Oriented service via JMS</a:t>
            </a:r>
          </a:p>
          <a:p>
            <a:r>
              <a:rPr lang="en-IN" dirty="0" smtClean="0"/>
              <a:t>Service − POP3, IMAP, SMTP</a:t>
            </a:r>
          </a:p>
          <a:p>
            <a:r>
              <a:rPr lang="en-IN" dirty="0" smtClean="0"/>
              <a:t>FTP Service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Jmeter</a:t>
            </a:r>
            <a:r>
              <a:rPr lang="en-US" dirty="0" smtClean="0"/>
              <a:t> works: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JMeter</a:t>
            </a:r>
            <a:r>
              <a:rPr lang="en-IN" dirty="0" smtClean="0"/>
              <a:t> simulates a group of users sending requests to a target server, and returns statistics that show the performance/functionality of the target server/application via tables, graphs, etc.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Jmeter</vt:lpstr>
      <vt:lpstr>Features:</vt:lpstr>
      <vt:lpstr>Slide 3</vt:lpstr>
      <vt:lpstr>How Jmeter works: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</dc:title>
  <dc:creator>Dell</dc:creator>
  <cp:lastModifiedBy>Dell</cp:lastModifiedBy>
  <cp:revision>8</cp:revision>
  <dcterms:created xsi:type="dcterms:W3CDTF">2006-08-16T00:00:00Z</dcterms:created>
  <dcterms:modified xsi:type="dcterms:W3CDTF">2017-05-11T18:06:15Z</dcterms:modified>
</cp:coreProperties>
</file>