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3" r:id="rId6"/>
    <p:sldId id="262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80" r:id="rId21"/>
    <p:sldId id="271" r:id="rId22"/>
    <p:sldId id="277" r:id="rId23"/>
    <p:sldId id="278" r:id="rId24"/>
    <p:sldId id="279" r:id="rId25"/>
    <p:sldId id="281" r:id="rId26"/>
    <p:sldId id="282" r:id="rId27"/>
    <p:sldId id="283" r:id="rId28"/>
    <p:sldId id="260" r:id="rId29"/>
    <p:sldId id="259" r:id="rId30"/>
    <p:sldId id="261" r:id="rId31"/>
    <p:sldId id="285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9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Docker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542-55FD-1519-53C3-F24F90706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image and run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3163-E274-8692-8738-E574382E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docker build -t my-spring-boot-app .</a:t>
            </a:r>
          </a:p>
          <a:p>
            <a:r>
              <a:rPr lang="en-US" sz="3200" dirty="0"/>
              <a:t>docker run -p 8080:8080 my-spring-boot-app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78370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69B-7D0B-D524-B222-0324BE08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BD44F-5947-809D-3DE1-24E6EB12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" y="0"/>
            <a:ext cx="121807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A34E3B-5B87-9565-BE32-06574F634506}"/>
              </a:ext>
            </a:extLst>
          </p:cNvPr>
          <p:cNvSpPr txBox="1"/>
          <p:nvPr/>
        </p:nvSpPr>
        <p:spPr>
          <a:xfrm>
            <a:off x="2628143" y="5050396"/>
            <a:ext cx="6062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# which port the application inside the container will run on.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5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139B-5060-56FF-7F23-84AC5F75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Jar name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64758-99C3-DD7A-E74A-013AC3225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70794"/>
            <a:ext cx="11029950" cy="337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820CA-7DDD-16A5-1D37-1CF69042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540" y="756485"/>
            <a:ext cx="4115930" cy="31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39ACB-51B5-1BF5-1FFF-45CD1790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Dockerfile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B5076-044B-6D34-0C45-29276B77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5" y="2147042"/>
            <a:ext cx="12192000" cy="51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1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412C-0A23-E0AD-C82C-A9F83790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to docker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12A5B-7390-BED4-2855-90F7B3681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4480"/>
            <a:ext cx="12192000" cy="20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F6CE-92DB-6130-3A68-EB07BDC4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PATH: </a:t>
            </a:r>
            <a:r>
              <a:rPr lang="en-IN" dirty="0" err="1"/>
              <a:t>dockerfile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3D65-E23D-76D8-94C3-E6E1D4410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2624025"/>
            <a:ext cx="9164329" cy="1609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16510F-C8C9-AB74-DCA4-9BEBCDD55957}"/>
              </a:ext>
            </a:extLst>
          </p:cNvPr>
          <p:cNvSpPr txBox="1"/>
          <p:nvPr/>
        </p:nvSpPr>
        <p:spPr>
          <a:xfrm>
            <a:off x="4178384" y="5450066"/>
            <a:ext cx="544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Name of build in lowercase</a:t>
            </a:r>
          </a:p>
        </p:txBody>
      </p:sp>
    </p:spTree>
    <p:extLst>
      <p:ext uri="{BB962C8B-B14F-4D97-AF65-F5344CB8AC3E}">
        <p14:creationId xmlns:p14="http://schemas.microsoft.com/office/powerpoint/2010/main" val="405573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CB23C1-9EFC-A92A-5F72-F637F67BC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918" y="823985"/>
            <a:ext cx="7944471" cy="592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1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BEEF-7ED6-CE58-C6EC-75D5692A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Expose 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51403-4FB2-F9F6-8424-29A6BE38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" y="2124072"/>
            <a:ext cx="12192000" cy="45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C92C-DD14-C86B-F041-CDDA834CF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Exposed port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29F778-1B36-752F-AB87-BB437B107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81054"/>
            <a:ext cx="1162779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-p 9090:8080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would map host port 9090 to container port 8080. Exposing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001D35"/>
                </a:solidFill>
                <a:latin typeface="Google Sans"/>
              </a:rPr>
              <a:t>Port 9090 to outside world for app running internally on 8080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DD826-9DBF-6A3B-AFD9-878DACD7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2" y="5314876"/>
            <a:ext cx="12192000" cy="8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6A81E-C706-A1E4-A5EA-5104244A0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336" y="1479952"/>
            <a:ext cx="7211431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0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9280-D776-1FD6-944D-F15CDE9B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24" y="2573346"/>
            <a:ext cx="2155952" cy="1188720"/>
          </a:xfrm>
        </p:spPr>
        <p:txBody>
          <a:bodyPr/>
          <a:lstStyle/>
          <a:p>
            <a:r>
              <a:rPr lang="en-IN" dirty="0"/>
              <a:t>Why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30D04-B723-8126-BA8A-D1CC2822C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988" y="1097363"/>
            <a:ext cx="5845645" cy="532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4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FF7CB-217C-6E29-457C-CEBEEAA1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6" y="2104428"/>
            <a:ext cx="12192000" cy="355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640FA8-7F6E-E609-B1AA-BD370B2A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319"/>
            <a:ext cx="12192000" cy="590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8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8A54A-2AEB-C10D-414F-5E85FD1B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82E17-1F43-17F5-0B15-190853A1C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" y="0"/>
            <a:ext cx="12017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57B-3C75-CEB2-5BCA-306BFB12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env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87E72-3961-0241-3F7F-79F4F61F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3089133"/>
            <a:ext cx="984069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38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23CCE-CD66-FF7A-7ADB-85D4E400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Allocate resources to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445A-9EBA-BA88-7F97-23977B0F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docker run -e POSTGRES_PASSWORD=secret --memory="512m" --</a:t>
            </a:r>
            <a:r>
              <a:rPr lang="en-IN" sz="3600" dirty="0" err="1"/>
              <a:t>cpus</a:t>
            </a:r>
            <a:r>
              <a:rPr lang="en-IN" sz="3600" dirty="0"/>
              <a:t>="0.5" </a:t>
            </a:r>
            <a:r>
              <a:rPr lang="en-IN" sz="3600" dirty="0" err="1"/>
              <a:t>postgres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94230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6770-1868-A389-FBCD-1DC9FE2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21BF7-D965-4005-3940-FAFA5736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92" y="1837728"/>
            <a:ext cx="9769748" cy="4924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8258D-FED4-E480-064E-DC74A0E4631F}"/>
              </a:ext>
            </a:extLst>
          </p:cNvPr>
          <p:cNvSpPr txBox="1"/>
          <p:nvPr/>
        </p:nvSpPr>
        <p:spPr>
          <a:xfrm>
            <a:off x="6096000" y="2010469"/>
            <a:ext cx="190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Gets API requests</a:t>
            </a:r>
          </a:p>
          <a:p>
            <a:r>
              <a:rPr lang="en-IN" dirty="0"/>
              <a:t>Manages objects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8CC524-B1A2-42DA-A65C-E2F8A357FA7A}"/>
              </a:ext>
            </a:extLst>
          </p:cNvPr>
          <p:cNvCxnSpPr/>
          <p:nvPr/>
        </p:nvCxnSpPr>
        <p:spPr>
          <a:xfrm flipV="1">
            <a:off x="6267576" y="2567587"/>
            <a:ext cx="193780" cy="34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3CF212-566A-A127-8F06-BE462110F348}"/>
              </a:ext>
            </a:extLst>
          </p:cNvPr>
          <p:cNvSpPr txBox="1"/>
          <p:nvPr/>
        </p:nvSpPr>
        <p:spPr>
          <a:xfrm>
            <a:off x="87807" y="2567587"/>
            <a:ext cx="190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 for user</a:t>
            </a:r>
          </a:p>
          <a:p>
            <a:r>
              <a:rPr lang="en-IN" dirty="0"/>
              <a:t>to interact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BEDE5-8AC5-8DDD-51E6-683A805E669D}"/>
              </a:ext>
            </a:extLst>
          </p:cNvPr>
          <p:cNvCxnSpPr/>
          <p:nvPr/>
        </p:nvCxnSpPr>
        <p:spPr>
          <a:xfrm flipH="1" flipV="1">
            <a:off x="1271682" y="2912758"/>
            <a:ext cx="339115" cy="23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97CC5E-BA49-94DF-0890-D1661CED1076}"/>
              </a:ext>
            </a:extLst>
          </p:cNvPr>
          <p:cNvSpPr txBox="1"/>
          <p:nvPr/>
        </p:nvSpPr>
        <p:spPr>
          <a:xfrm>
            <a:off x="3609155" y="1837728"/>
            <a:ext cx="218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Env for running apps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82C6D3-6252-DE90-7B29-DBA32BE9C299}"/>
              </a:ext>
            </a:extLst>
          </p:cNvPr>
          <p:cNvCxnSpPr/>
          <p:nvPr/>
        </p:nvCxnSpPr>
        <p:spPr>
          <a:xfrm flipH="1" flipV="1">
            <a:off x="4487221" y="2207060"/>
            <a:ext cx="284615" cy="25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F9E8E2-FFB7-46E0-60AC-AEAAA259580E}"/>
              </a:ext>
            </a:extLst>
          </p:cNvPr>
          <p:cNvSpPr txBox="1"/>
          <p:nvPr/>
        </p:nvSpPr>
        <p:spPr>
          <a:xfrm>
            <a:off x="8762495" y="2010469"/>
            <a:ext cx="21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Store docker images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B0CCA-282F-B2A9-25AA-764520327380}"/>
              </a:ext>
            </a:extLst>
          </p:cNvPr>
          <p:cNvSpPr txBox="1"/>
          <p:nvPr/>
        </p:nvSpPr>
        <p:spPr>
          <a:xfrm>
            <a:off x="7720927" y="5159396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Read only templates</a:t>
            </a:r>
          </a:p>
        </p:txBody>
      </p:sp>
    </p:spTree>
    <p:extLst>
      <p:ext uri="{BB962C8B-B14F-4D97-AF65-F5344CB8AC3E}">
        <p14:creationId xmlns:p14="http://schemas.microsoft.com/office/powerpoint/2010/main" val="1729392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5559-E998-1FCF-61A6-4D088CA1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C631F-9B89-F74F-93C1-8421BA5F1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754"/>
            <a:ext cx="12192000" cy="61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956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8060-90F8-5F3C-9E95-1F79D165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9651-3B52-3564-1BD8-B9452D1D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better isolation and communication with other containers</a:t>
            </a:r>
            <a:endParaRPr lang="en-IN" sz="2400" dirty="0"/>
          </a:p>
          <a:p>
            <a:r>
              <a:rPr lang="en-IN" sz="2400" dirty="0"/>
              <a:t>docker network create </a:t>
            </a:r>
            <a:r>
              <a:rPr lang="en-IN" sz="2400" dirty="0" err="1"/>
              <a:t>mynetwork</a:t>
            </a:r>
            <a:endParaRPr lang="en-IN" sz="2400" dirty="0"/>
          </a:p>
          <a:p>
            <a:r>
              <a:rPr lang="en-IN" sz="2400" dirty="0"/>
              <a:t>docker network ls</a:t>
            </a:r>
          </a:p>
          <a:p>
            <a:r>
              <a:rPr lang="en-IN" sz="2400" dirty="0"/>
              <a:t>docker run -d -e POSTGRES_PASSWORD=secret -p 5434:5432 --network </a:t>
            </a:r>
            <a:r>
              <a:rPr lang="en-IN" sz="2400" dirty="0" err="1"/>
              <a:t>mynetwork</a:t>
            </a:r>
            <a:r>
              <a:rPr lang="en-IN" sz="2400" dirty="0"/>
              <a:t> </a:t>
            </a:r>
            <a:r>
              <a:rPr lang="en-IN" sz="2400" dirty="0" err="1"/>
              <a:t>postgres</a:t>
            </a:r>
            <a:endParaRPr lang="en-IN" sz="2400" dirty="0"/>
          </a:p>
          <a:p>
            <a:r>
              <a:rPr lang="en-IN" sz="2400" dirty="0"/>
              <a:t>docker run -d -e POSTGRES_PASSWORD=secret --memory="512m" --</a:t>
            </a:r>
            <a:r>
              <a:rPr lang="en-IN" sz="2400" dirty="0" err="1"/>
              <a:t>cpus</a:t>
            </a:r>
            <a:r>
              <a:rPr lang="en-IN" sz="2400" dirty="0"/>
              <a:t>=".5" </a:t>
            </a:r>
            <a:r>
              <a:rPr lang="en-IN" sz="2400" dirty="0" err="1"/>
              <a:t>postgres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6003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7E5B-1996-EC9E-2533-A9ECAEF1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Postgres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D5D0-8707-8FBC-8966-C39C7FAF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docker run -p 5432:5432 --name </a:t>
            </a:r>
            <a:r>
              <a:rPr lang="en-IN" sz="2800" dirty="0" err="1"/>
              <a:t>postgres</a:t>
            </a:r>
            <a:r>
              <a:rPr lang="en-IN" sz="2800" dirty="0"/>
              <a:t> -e POSTGRES_PASSWORD=</a:t>
            </a:r>
            <a:r>
              <a:rPr lang="en-IN" sz="2800" dirty="0" err="1"/>
              <a:t>postgres</a:t>
            </a:r>
            <a:r>
              <a:rPr lang="en-IN" sz="2800" dirty="0"/>
              <a:t> -e POSTGRES_USER=</a:t>
            </a:r>
            <a:r>
              <a:rPr lang="en-IN" sz="2800" dirty="0" err="1"/>
              <a:t>postgres</a:t>
            </a:r>
            <a:r>
              <a:rPr lang="en-IN" sz="2800" dirty="0"/>
              <a:t> -e POSTGRES_DB=</a:t>
            </a:r>
            <a:r>
              <a:rPr lang="en-IN" sz="2800" dirty="0" err="1"/>
              <a:t>postgres</a:t>
            </a:r>
            <a:r>
              <a:rPr lang="en-IN" sz="2800" dirty="0"/>
              <a:t> postgres:13.22-trixie</a:t>
            </a:r>
          </a:p>
        </p:txBody>
      </p:sp>
    </p:spTree>
    <p:extLst>
      <p:ext uri="{BB962C8B-B14F-4D97-AF65-F5344CB8AC3E}">
        <p14:creationId xmlns:p14="http://schemas.microsoft.com/office/powerpoint/2010/main" val="16488041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35E0-4464-09C0-AF0B-FC90977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Coming up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8D45-60C8-069C-16BE-A92BC92B0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Volumes</a:t>
            </a:r>
          </a:p>
          <a:p>
            <a:r>
              <a:rPr lang="en-IN" dirty="0"/>
              <a:t>Networking</a:t>
            </a:r>
          </a:p>
          <a:p>
            <a:r>
              <a:rPr lang="en-IN" dirty="0"/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74227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C38D-6000-C314-DB56-528495DD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Solves Jar / war file problems: </a:t>
            </a:r>
            <a:r>
              <a:rPr lang="en-US" dirty="0"/>
              <a:t>it works on my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81F43-86C8-49FC-46C0-74769766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004" y="2234527"/>
            <a:ext cx="12032534" cy="4420609"/>
          </a:xfrm>
        </p:spPr>
        <p:txBody>
          <a:bodyPr>
            <a:noAutofit/>
          </a:bodyPr>
          <a:lstStyle/>
          <a:p>
            <a:r>
              <a:rPr lang="en-IN" sz="2400" dirty="0"/>
              <a:t>Portable: </a:t>
            </a:r>
            <a:r>
              <a:rPr lang="en-US" sz="2400" dirty="0"/>
              <a:t>A Docker image is a self-contained unit that includes your application, the specific version of the JRE it needs, and all required system libraries. This means that a single Docker image will run consistently on any machine that has the Docker Engine, whether it's a developer's laptop, a test server, or a production environment. </a:t>
            </a:r>
            <a:r>
              <a:rPr lang="en-US" sz="2400" b="1" dirty="0"/>
              <a:t>Packages env variables, binaries, system libraries, applications </a:t>
            </a:r>
            <a:r>
              <a:rPr lang="en-US" sz="2400" b="1" dirty="0" err="1"/>
              <a:t>etc</a:t>
            </a:r>
            <a:endParaRPr lang="en-US" sz="2400" b="1" dirty="0"/>
          </a:p>
          <a:p>
            <a:r>
              <a:rPr lang="en-US" sz="2400" dirty="0"/>
              <a:t>Docker images isolate each application's environment, so it can run with its specific dependencies without affecting other applications.</a:t>
            </a:r>
          </a:p>
          <a:p>
            <a:r>
              <a:rPr lang="en-IN" sz="2400" dirty="0"/>
              <a:t>You can quickly spin up new instances of your container, faster and efficient than provisioning new VM</a:t>
            </a:r>
          </a:p>
        </p:txBody>
      </p:sp>
    </p:spTree>
    <p:extLst>
      <p:ext uri="{BB962C8B-B14F-4D97-AF65-F5344CB8AC3E}">
        <p14:creationId xmlns:p14="http://schemas.microsoft.com/office/powerpoint/2010/main" val="23221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723DBF-9D66-46D3-E160-E6ACE263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254" y="957490"/>
            <a:ext cx="6557667" cy="55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B7597C-B6BC-9E66-3B25-B7271604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252" y="0"/>
            <a:ext cx="983549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08E737-7EF3-3F72-4ADE-E06BB57F4BAA}"/>
              </a:ext>
            </a:extLst>
          </p:cNvPr>
          <p:cNvSpPr txBox="1"/>
          <p:nvPr/>
        </p:nvSpPr>
        <p:spPr>
          <a:xfrm>
            <a:off x="205891" y="4244996"/>
            <a:ext cx="26199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Tools and utilities, </a:t>
            </a:r>
          </a:p>
          <a:p>
            <a:r>
              <a:rPr lang="en-IN" dirty="0"/>
              <a:t>Not OS</a:t>
            </a:r>
          </a:p>
          <a:p>
            <a:r>
              <a:rPr lang="en-IN" dirty="0"/>
              <a:t>Like package manager,</a:t>
            </a:r>
          </a:p>
          <a:p>
            <a:r>
              <a:rPr lang="en-IN" dirty="0"/>
              <a:t>Text editor, cat command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73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4D91C-A071-5325-FD0A-725107F6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VM vs Docker Containers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590572-CEFC-9DB8-8E31-AB84A1125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93" y="1779427"/>
            <a:ext cx="9870027" cy="4027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88A12-D7DA-125B-1967-B3EE57294A08}"/>
              </a:ext>
            </a:extLst>
          </p:cNvPr>
          <p:cNvSpPr txBox="1"/>
          <p:nvPr/>
        </p:nvSpPr>
        <p:spPr>
          <a:xfrm>
            <a:off x="60556" y="2083268"/>
            <a:ext cx="22405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VMs virtualize the entire hardware stack, including the CPU, memory, storage, and network interfaces. Each VM has own kernel and OS </a:t>
            </a:r>
          </a:p>
          <a:p>
            <a:r>
              <a:rPr lang="en-US" dirty="0"/>
              <a:t>Consumes more CPU, RAM, disk space while running a whole OS</a:t>
            </a:r>
          </a:p>
          <a:p>
            <a:r>
              <a:rPr lang="en-US" dirty="0"/>
              <a:t>Preferred when applications require different operating systems or strong security isolation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D2527-ACDC-5912-7B0F-E0C661E0FE8D}"/>
              </a:ext>
            </a:extLst>
          </p:cNvPr>
          <p:cNvSpPr txBox="1"/>
          <p:nvPr/>
        </p:nvSpPr>
        <p:spPr>
          <a:xfrm>
            <a:off x="9580005" y="2593040"/>
            <a:ext cx="2445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Share host OS kernel.</a:t>
            </a:r>
          </a:p>
          <a:p>
            <a:r>
              <a:rPr lang="en-IN" dirty="0"/>
              <a:t>Lightweight</a:t>
            </a:r>
          </a:p>
          <a:p>
            <a:r>
              <a:rPr lang="en-IN" dirty="0"/>
              <a:t>Process level isolation, </a:t>
            </a:r>
          </a:p>
          <a:p>
            <a:r>
              <a:rPr lang="en-IN" dirty="0"/>
              <a:t>Faster starts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AD86-C37B-56D9-A18D-D45E44D3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Docker installed?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005F-E752-73F7-B1B7-26CB4407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docker</a:t>
            </a:r>
          </a:p>
          <a:p>
            <a:r>
              <a:rPr lang="en-IN" sz="2800" dirty="0" err="1"/>
              <a:t>Podman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	docker image pull hello-world</a:t>
            </a:r>
          </a:p>
          <a:p>
            <a:r>
              <a:rPr lang="en-IN" sz="2800" dirty="0"/>
              <a:t>docker &lt;container&gt; run hello-world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143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ADC527-166E-FEC5-E43C-1E1A73A2B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588" y="546388"/>
            <a:ext cx="7248299" cy="63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B35D82-A7AB-886F-9161-B4D309F7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394864"/>
            <a:ext cx="1072664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57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{59F949FE-3656-4ECD-935A-01CA46DFFC09}tf33552983_win32</Template>
  <TotalTime>606</TotalTime>
  <Words>443</Words>
  <Application>Microsoft Office PowerPoint</Application>
  <PresentationFormat>Widescreen</PresentationFormat>
  <Paragraphs>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Courier New</vt:lpstr>
      <vt:lpstr>Franklin Gothic Book</vt:lpstr>
      <vt:lpstr>Franklin Gothic Demi</vt:lpstr>
      <vt:lpstr>Google Sans</vt:lpstr>
      <vt:lpstr>Wingdings 2</vt:lpstr>
      <vt:lpstr>DividendVTI</vt:lpstr>
      <vt:lpstr>Docker</vt:lpstr>
      <vt:lpstr>Why docker</vt:lpstr>
      <vt:lpstr>Solves Jar / war file problems: it works on my machine</vt:lpstr>
      <vt:lpstr>PowerPoint Presentation</vt:lpstr>
      <vt:lpstr>PowerPoint Presentation</vt:lpstr>
      <vt:lpstr>VM vs Docker Containers</vt:lpstr>
      <vt:lpstr>Docker installed?</vt:lpstr>
      <vt:lpstr>PowerPoint Presentation</vt:lpstr>
      <vt:lpstr>PowerPoint Presentation</vt:lpstr>
      <vt:lpstr>Build image and run container</vt:lpstr>
      <vt:lpstr>PowerPoint Presentation</vt:lpstr>
      <vt:lpstr>Jar name</vt:lpstr>
      <vt:lpstr>Dockerfile</vt:lpstr>
      <vt:lpstr>Login to docker hub</vt:lpstr>
      <vt:lpstr>PATH: dockerfile</vt:lpstr>
      <vt:lpstr>PowerPoint Presentation</vt:lpstr>
      <vt:lpstr>Expose port</vt:lpstr>
      <vt:lpstr>Exposed port</vt:lpstr>
      <vt:lpstr>PowerPoint Presentation</vt:lpstr>
      <vt:lpstr>PowerPoint Presentation</vt:lpstr>
      <vt:lpstr>PowerPoint Presentation</vt:lpstr>
      <vt:lpstr>PowerPoint Presentation</vt:lpstr>
      <vt:lpstr>Use env file</vt:lpstr>
      <vt:lpstr>Allocate resources to containers</vt:lpstr>
      <vt:lpstr>Architecture</vt:lpstr>
      <vt:lpstr>PowerPoint Presentation</vt:lpstr>
      <vt:lpstr>Network</vt:lpstr>
      <vt:lpstr>Postgres container</vt:lpstr>
      <vt:lpstr>Coming up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Payal bansal</dc:creator>
  <cp:lastModifiedBy>Payal bansal</cp:lastModifiedBy>
  <cp:revision>65</cp:revision>
  <dcterms:created xsi:type="dcterms:W3CDTF">2025-08-27T15:13:17Z</dcterms:created>
  <dcterms:modified xsi:type="dcterms:W3CDTF">2025-08-28T01:19:53Z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