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5" r:id="rId11"/>
    <p:sldId id="263" r:id="rId12"/>
    <p:sldId id="266"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19" autoAdjust="0"/>
  </p:normalViewPr>
  <p:slideViewPr>
    <p:cSldViewPr snapToGrid="0">
      <p:cViewPr varScale="1">
        <p:scale>
          <a:sx n="63" d="100"/>
          <a:sy n="63" d="100"/>
        </p:scale>
        <p:origin x="792" y="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EAE5D441-EEA9-4085-9B14-8E65B914F00C}">
      <dgm:prSet custT="1"/>
      <dgm:spPr/>
      <dgm:t>
        <a:bodyPr/>
        <a:lstStyle/>
        <a:p>
          <a:r>
            <a:rPr lang="en-IN" sz="2800" dirty="0"/>
            <a:t>Reasoning</a:t>
          </a:r>
        </a:p>
      </dgm:t>
    </dgm:pt>
    <dgm:pt modelId="{0D0A710C-8D9D-47ED-BE68-3BB4D3A8B1DB}" type="parTrans" cxnId="{425260B8-68B8-422F-B945-75D2F8F5DCD5}">
      <dgm:prSet/>
      <dgm:spPr/>
      <dgm:t>
        <a:bodyPr/>
        <a:lstStyle/>
        <a:p>
          <a:endParaRPr lang="en-IN"/>
        </a:p>
      </dgm:t>
    </dgm:pt>
    <dgm:pt modelId="{CE3A3527-C3E5-41F9-8459-4CDF91678BD6}" type="sibTrans" cxnId="{425260B8-68B8-422F-B945-75D2F8F5DCD5}">
      <dgm:prSet/>
      <dgm:spPr/>
      <dgm:t>
        <a:bodyPr/>
        <a:lstStyle/>
        <a:p>
          <a:endParaRPr lang="en-IN"/>
        </a:p>
      </dgm:t>
    </dgm:pt>
    <dgm:pt modelId="{248875AD-3BC9-402D-B3F7-4B11CD799CDC}">
      <dgm:prSet custT="1"/>
      <dgm:spPr/>
      <dgm:t>
        <a:bodyPr/>
        <a:lstStyle/>
        <a:p>
          <a:r>
            <a:rPr lang="en-IN" sz="2800" dirty="0"/>
            <a:t>Learning</a:t>
          </a:r>
        </a:p>
      </dgm:t>
    </dgm:pt>
    <dgm:pt modelId="{DEC772F3-A7AF-49BB-B7CA-C3A1857FC53B}" type="parTrans" cxnId="{5DEC4069-0BAE-4FE6-BC86-AA0392C84021}">
      <dgm:prSet/>
      <dgm:spPr/>
      <dgm:t>
        <a:bodyPr/>
        <a:lstStyle/>
        <a:p>
          <a:endParaRPr lang="en-IN"/>
        </a:p>
      </dgm:t>
    </dgm:pt>
    <dgm:pt modelId="{30473234-05E7-4707-B948-210902CF8578}" type="sibTrans" cxnId="{5DEC4069-0BAE-4FE6-BC86-AA0392C84021}">
      <dgm:prSet/>
      <dgm:spPr/>
      <dgm:t>
        <a:bodyPr/>
        <a:lstStyle/>
        <a:p>
          <a:endParaRPr lang="en-IN"/>
        </a:p>
      </dgm:t>
    </dgm:pt>
    <dgm:pt modelId="{463365A9-8633-4E9C-BB6C-EB5FFB3AD480}">
      <dgm:prSet custT="1"/>
      <dgm:spPr/>
      <dgm:t>
        <a:bodyPr/>
        <a:lstStyle/>
        <a:p>
          <a:r>
            <a:rPr lang="en-IN" sz="2800" dirty="0"/>
            <a:t>Problem Solving</a:t>
          </a:r>
        </a:p>
      </dgm:t>
    </dgm:pt>
    <dgm:pt modelId="{3FB85155-C06C-4FB8-A976-258BFC53C411}" type="parTrans" cxnId="{52910BE8-0B9C-4457-8119-648B56B07654}">
      <dgm:prSet/>
      <dgm:spPr/>
      <dgm:t>
        <a:bodyPr/>
        <a:lstStyle/>
        <a:p>
          <a:endParaRPr lang="en-IN"/>
        </a:p>
      </dgm:t>
    </dgm:pt>
    <dgm:pt modelId="{49FCC87D-F527-4179-BC9E-38AD8A19A0A1}" type="sibTrans" cxnId="{52910BE8-0B9C-4457-8119-648B56B07654}">
      <dgm:prSet/>
      <dgm:spPr/>
      <dgm:t>
        <a:bodyPr/>
        <a:lstStyle/>
        <a:p>
          <a:endParaRPr lang="en-IN"/>
        </a:p>
      </dgm:t>
    </dgm:pt>
    <dgm:pt modelId="{862C981E-AC86-4FB5-AA1A-027607B319B1}">
      <dgm:prSet custT="1"/>
      <dgm:spPr/>
      <dgm:t>
        <a:bodyPr/>
        <a:lstStyle/>
        <a:p>
          <a:r>
            <a:rPr lang="en-IN" sz="2800" dirty="0"/>
            <a:t>Perception</a:t>
          </a:r>
        </a:p>
      </dgm:t>
    </dgm:pt>
    <dgm:pt modelId="{C0EAAECF-7F33-47A0-90A7-187C55CF7A2E}" type="parTrans" cxnId="{46664D94-BBD4-4899-B932-B7FAE046BFEE}">
      <dgm:prSet/>
      <dgm:spPr/>
      <dgm:t>
        <a:bodyPr/>
        <a:lstStyle/>
        <a:p>
          <a:endParaRPr lang="en-IN"/>
        </a:p>
      </dgm:t>
    </dgm:pt>
    <dgm:pt modelId="{ADDB9851-B010-4AE0-8357-EF3FF379C84B}" type="sibTrans" cxnId="{46664D94-BBD4-4899-B932-B7FAE046BFEE}">
      <dgm:prSet/>
      <dgm:spPr/>
      <dgm:t>
        <a:bodyPr/>
        <a:lstStyle/>
        <a:p>
          <a:endParaRPr lang="en-IN"/>
        </a:p>
      </dgm:t>
    </dgm:pt>
    <dgm:pt modelId="{586DA32B-120E-4FFE-A69A-739216C2B649}">
      <dgm:prSet custT="1"/>
      <dgm:spPr/>
      <dgm:t>
        <a:bodyPr/>
        <a:lstStyle/>
        <a:p>
          <a:r>
            <a:rPr lang="en-IN" sz="2800" dirty="0"/>
            <a:t>Language Understanding</a:t>
          </a:r>
        </a:p>
      </dgm:t>
    </dgm:pt>
    <dgm:pt modelId="{157245E7-8146-47E6-BBE9-4FC9EE2669A6}" type="parTrans" cxnId="{9F778518-6076-4BA5-96F8-BA009F65AAFB}">
      <dgm:prSet/>
      <dgm:spPr/>
      <dgm:t>
        <a:bodyPr/>
        <a:lstStyle/>
        <a:p>
          <a:endParaRPr lang="en-IN"/>
        </a:p>
      </dgm:t>
    </dgm:pt>
    <dgm:pt modelId="{71EA7060-1888-462C-AB05-7D6D555F76C6}" type="sibTrans" cxnId="{9F778518-6076-4BA5-96F8-BA009F65AAFB}">
      <dgm:prSet/>
      <dgm:spPr/>
      <dgm:t>
        <a:bodyPr/>
        <a:lstStyle/>
        <a:p>
          <a:endParaRPr lang="en-IN"/>
        </a:p>
      </dgm:t>
    </dgm:pt>
    <dgm:pt modelId="{AB52B3CC-6563-466D-BFC3-9B6B5AFA0881}" type="pres">
      <dgm:prSet presAssocID="{6A70FD8F-0050-42E3-8B3A-6ED7CFB9852E}" presName="Name0" presStyleCnt="0">
        <dgm:presLayoutVars>
          <dgm:chMax/>
          <dgm:chPref/>
          <dgm:animLvl val="lvl"/>
        </dgm:presLayoutVars>
      </dgm:prSet>
      <dgm:spPr/>
    </dgm:pt>
    <dgm:pt modelId="{EA0CF6FD-6FBC-47B6-8A18-6BC81BB4B42C}" type="pres">
      <dgm:prSet presAssocID="{EAE5D441-EEA9-4085-9B14-8E65B914F00C}" presName="composite1" presStyleCnt="0"/>
      <dgm:spPr/>
    </dgm:pt>
    <dgm:pt modelId="{368E00A5-EC73-4219-8725-A2BE5C148985}" type="pres">
      <dgm:prSet presAssocID="{EAE5D441-EEA9-4085-9B14-8E65B914F00C}" presName="parent1" presStyleLbl="alignNode1" presStyleIdx="0" presStyleCnt="5" custScaleX="118405" custScaleY="358991" custLinFactNeighborX="-7782" custLinFactNeighborY="4999">
        <dgm:presLayoutVars>
          <dgm:chMax val="1"/>
          <dgm:chPref val="1"/>
          <dgm:bulletEnabled val="1"/>
        </dgm:presLayoutVars>
      </dgm:prSet>
      <dgm:spPr/>
    </dgm:pt>
    <dgm:pt modelId="{DCCDA872-4D28-4568-973C-0090FB073617}" type="pres">
      <dgm:prSet presAssocID="{EAE5D441-EEA9-4085-9B14-8E65B914F00C}" presName="Childtext1" presStyleLbl="revTx" presStyleIdx="0" presStyleCnt="5">
        <dgm:presLayoutVars>
          <dgm:bulletEnabled val="1"/>
        </dgm:presLayoutVars>
      </dgm:prSet>
      <dgm:spPr/>
    </dgm:pt>
    <dgm:pt modelId="{4192D72B-9D7A-4972-941E-11C6865C2B49}" type="pres">
      <dgm:prSet presAssocID="{EAE5D441-EEA9-4085-9B14-8E65B914F00C}" presName="ConnectLine1" presStyleLbl="sibTrans1D1" presStyleIdx="0" presStyleCnt="5"/>
      <dgm:spPr>
        <a:noFill/>
        <a:ln w="12700" cap="rnd" cmpd="sng" algn="ctr">
          <a:solidFill>
            <a:schemeClr val="accent1">
              <a:shade val="90000"/>
              <a:hueOff val="0"/>
              <a:satOff val="0"/>
              <a:lumOff val="0"/>
              <a:alphaOff val="0"/>
            </a:schemeClr>
          </a:solidFill>
          <a:prstDash val="dash"/>
        </a:ln>
        <a:effectLst/>
      </dgm:spPr>
    </dgm:pt>
    <dgm:pt modelId="{BCA04419-35C2-463A-90A6-420B4E266DE0}" type="pres">
      <dgm:prSet presAssocID="{EAE5D441-EEA9-4085-9B14-8E65B914F00C}" presName="ConnectLineEnd1" presStyleLbl="lnNode1" presStyleIdx="0" presStyleCnt="5"/>
      <dgm:spPr/>
    </dgm:pt>
    <dgm:pt modelId="{E32B9F86-E72B-4AEB-BC22-9DE38D7D7669}" type="pres">
      <dgm:prSet presAssocID="{EAE5D441-EEA9-4085-9B14-8E65B914F00C}" presName="EmptyPane1" presStyleCnt="0"/>
      <dgm:spPr/>
    </dgm:pt>
    <dgm:pt modelId="{9650CAC0-682E-417C-A09A-DA159B05853D}" type="pres">
      <dgm:prSet presAssocID="{CE3A3527-C3E5-41F9-8459-4CDF91678BD6}" presName="spaceBetweenRectangles1" presStyleCnt="0"/>
      <dgm:spPr/>
    </dgm:pt>
    <dgm:pt modelId="{653247F8-9328-46C5-B067-A52C06766E14}" type="pres">
      <dgm:prSet presAssocID="{248875AD-3BC9-402D-B3F7-4B11CD799CDC}" presName="composite1" presStyleCnt="0"/>
      <dgm:spPr/>
    </dgm:pt>
    <dgm:pt modelId="{F64E9B6C-BF9F-47E2-8DF3-A456C2DA4FA4}" type="pres">
      <dgm:prSet presAssocID="{248875AD-3BC9-402D-B3F7-4B11CD799CDC}" presName="parent1" presStyleLbl="alignNode1" presStyleIdx="1" presStyleCnt="5" custScaleX="121668" custScaleY="362323">
        <dgm:presLayoutVars>
          <dgm:chMax val="1"/>
          <dgm:chPref val="1"/>
          <dgm:bulletEnabled val="1"/>
        </dgm:presLayoutVars>
      </dgm:prSet>
      <dgm:spPr/>
    </dgm:pt>
    <dgm:pt modelId="{AE64B456-FEB1-44AE-A499-F7C3C5AD0A29}" type="pres">
      <dgm:prSet presAssocID="{248875AD-3BC9-402D-B3F7-4B11CD799CDC}" presName="Childtext1" presStyleLbl="revTx" presStyleIdx="1" presStyleCnt="5">
        <dgm:presLayoutVars>
          <dgm:bulletEnabled val="1"/>
        </dgm:presLayoutVars>
      </dgm:prSet>
      <dgm:spPr/>
    </dgm:pt>
    <dgm:pt modelId="{EE6B38E8-4524-435B-A70A-C5B212F26BFF}" type="pres">
      <dgm:prSet presAssocID="{248875AD-3BC9-402D-B3F7-4B11CD799CDC}" presName="ConnectLine1" presStyleLbl="sibTrans1D1" presStyleIdx="1" presStyleCnt="5"/>
      <dgm:spPr>
        <a:noFill/>
        <a:ln w="12700" cap="rnd" cmpd="sng" algn="ctr">
          <a:solidFill>
            <a:schemeClr val="accent1">
              <a:shade val="90000"/>
              <a:hueOff val="111553"/>
              <a:satOff val="-2150"/>
              <a:lumOff val="7031"/>
              <a:alphaOff val="0"/>
            </a:schemeClr>
          </a:solidFill>
          <a:prstDash val="dash"/>
        </a:ln>
        <a:effectLst/>
      </dgm:spPr>
    </dgm:pt>
    <dgm:pt modelId="{B1465071-0E78-4165-BD51-4A9716BC1458}" type="pres">
      <dgm:prSet presAssocID="{248875AD-3BC9-402D-B3F7-4B11CD799CDC}" presName="ConnectLineEnd1" presStyleLbl="lnNode1" presStyleIdx="1" presStyleCnt="5"/>
      <dgm:spPr/>
    </dgm:pt>
    <dgm:pt modelId="{12119DEB-17E1-42ED-9616-16BF5BA1FBE4}" type="pres">
      <dgm:prSet presAssocID="{248875AD-3BC9-402D-B3F7-4B11CD799CDC}" presName="EmptyPane1" presStyleCnt="0"/>
      <dgm:spPr/>
    </dgm:pt>
    <dgm:pt modelId="{27999B09-7C95-4DA5-9759-A3A030C8FD6F}" type="pres">
      <dgm:prSet presAssocID="{30473234-05E7-4707-B948-210902CF8578}" presName="spaceBetweenRectangles1" presStyleCnt="0"/>
      <dgm:spPr/>
    </dgm:pt>
    <dgm:pt modelId="{7519D3FA-4D5E-4DFC-99C9-3ABC356ECC62}" type="pres">
      <dgm:prSet presAssocID="{862C981E-AC86-4FB5-AA1A-027607B319B1}" presName="composite1" presStyleCnt="0"/>
      <dgm:spPr/>
    </dgm:pt>
    <dgm:pt modelId="{6AC1CA36-3B9B-4B01-AAB8-CFD4F922036F}" type="pres">
      <dgm:prSet presAssocID="{862C981E-AC86-4FB5-AA1A-027607B319B1}" presName="parent1" presStyleLbl="alignNode1" presStyleIdx="2" presStyleCnt="5" custScaleX="111858" custScaleY="352324">
        <dgm:presLayoutVars>
          <dgm:chMax val="1"/>
          <dgm:chPref val="1"/>
          <dgm:bulletEnabled val="1"/>
        </dgm:presLayoutVars>
      </dgm:prSet>
      <dgm:spPr/>
    </dgm:pt>
    <dgm:pt modelId="{2BB51FC4-8D73-4C8A-908E-7E8D18A96224}" type="pres">
      <dgm:prSet presAssocID="{862C981E-AC86-4FB5-AA1A-027607B319B1}" presName="Childtext1" presStyleLbl="revTx" presStyleIdx="2" presStyleCnt="5">
        <dgm:presLayoutVars>
          <dgm:bulletEnabled val="1"/>
        </dgm:presLayoutVars>
      </dgm:prSet>
      <dgm:spPr/>
    </dgm:pt>
    <dgm:pt modelId="{CD1C5470-D40A-4911-9093-E6B5E36B6A9C}" type="pres">
      <dgm:prSet presAssocID="{862C981E-AC86-4FB5-AA1A-027607B319B1}" presName="ConnectLine1" presStyleLbl="sibTrans1D1" presStyleIdx="2" presStyleCnt="5"/>
      <dgm:spPr>
        <a:noFill/>
        <a:ln w="12700" cap="rnd" cmpd="sng" algn="ctr">
          <a:solidFill>
            <a:schemeClr val="accent1">
              <a:shade val="90000"/>
              <a:hueOff val="223106"/>
              <a:satOff val="-4301"/>
              <a:lumOff val="14062"/>
              <a:alphaOff val="0"/>
            </a:schemeClr>
          </a:solidFill>
          <a:prstDash val="dash"/>
        </a:ln>
        <a:effectLst/>
      </dgm:spPr>
    </dgm:pt>
    <dgm:pt modelId="{F994CC1A-CAE5-4B38-A43C-B6530792E539}" type="pres">
      <dgm:prSet presAssocID="{862C981E-AC86-4FB5-AA1A-027607B319B1}" presName="ConnectLineEnd1" presStyleLbl="lnNode1" presStyleIdx="2" presStyleCnt="5"/>
      <dgm:spPr/>
    </dgm:pt>
    <dgm:pt modelId="{E89510C4-A3DB-40BB-9E31-DC0FA758FF96}" type="pres">
      <dgm:prSet presAssocID="{862C981E-AC86-4FB5-AA1A-027607B319B1}" presName="EmptyPane1" presStyleCnt="0"/>
      <dgm:spPr/>
    </dgm:pt>
    <dgm:pt modelId="{EAEE3E2D-A304-4AF5-97DB-E26A04BD0F03}" type="pres">
      <dgm:prSet presAssocID="{ADDB9851-B010-4AE0-8357-EF3FF379C84B}" presName="spaceBetweenRectangles1" presStyleCnt="0"/>
      <dgm:spPr/>
    </dgm:pt>
    <dgm:pt modelId="{ABB79B7D-689D-455C-BCC6-5D1BC457538E}" type="pres">
      <dgm:prSet presAssocID="{463365A9-8633-4E9C-BB6C-EB5FFB3AD480}" presName="composite1" presStyleCnt="0"/>
      <dgm:spPr/>
    </dgm:pt>
    <dgm:pt modelId="{8B487D84-C122-479B-909D-5D4A59574D54}" type="pres">
      <dgm:prSet presAssocID="{463365A9-8633-4E9C-BB6C-EB5FFB3AD480}" presName="parent1" presStyleLbl="alignNode1" presStyleIdx="3" presStyleCnt="5" custScaleX="108387" custScaleY="365657">
        <dgm:presLayoutVars>
          <dgm:chMax val="1"/>
          <dgm:chPref val="1"/>
          <dgm:bulletEnabled val="1"/>
        </dgm:presLayoutVars>
      </dgm:prSet>
      <dgm:spPr/>
    </dgm:pt>
    <dgm:pt modelId="{B8F00197-0857-4B83-AE2F-78DB3A37E572}" type="pres">
      <dgm:prSet presAssocID="{463365A9-8633-4E9C-BB6C-EB5FFB3AD480}" presName="Childtext1" presStyleLbl="revTx" presStyleIdx="3" presStyleCnt="5">
        <dgm:presLayoutVars>
          <dgm:bulletEnabled val="1"/>
        </dgm:presLayoutVars>
      </dgm:prSet>
      <dgm:spPr/>
    </dgm:pt>
    <dgm:pt modelId="{DA2DEFD3-D6C9-4658-830B-FFA7DFDD5E1F}" type="pres">
      <dgm:prSet presAssocID="{463365A9-8633-4E9C-BB6C-EB5FFB3AD480}" presName="ConnectLine1" presStyleLbl="sibTrans1D1" presStyleIdx="3" presStyleCnt="5"/>
      <dgm:spPr>
        <a:noFill/>
        <a:ln w="12700" cap="rnd" cmpd="sng" algn="ctr">
          <a:solidFill>
            <a:schemeClr val="accent1">
              <a:shade val="90000"/>
              <a:hueOff val="334659"/>
              <a:satOff val="-6451"/>
              <a:lumOff val="21093"/>
              <a:alphaOff val="0"/>
            </a:schemeClr>
          </a:solidFill>
          <a:prstDash val="dash"/>
        </a:ln>
        <a:effectLst/>
      </dgm:spPr>
    </dgm:pt>
    <dgm:pt modelId="{3FDC8663-06E4-467D-9B49-73ECF3EB858F}" type="pres">
      <dgm:prSet presAssocID="{463365A9-8633-4E9C-BB6C-EB5FFB3AD480}" presName="ConnectLineEnd1" presStyleLbl="lnNode1" presStyleIdx="3" presStyleCnt="5"/>
      <dgm:spPr/>
    </dgm:pt>
    <dgm:pt modelId="{2A75EFF3-3EDC-4E09-A18D-8E948BD193D4}" type="pres">
      <dgm:prSet presAssocID="{463365A9-8633-4E9C-BB6C-EB5FFB3AD480}" presName="EmptyPane1" presStyleCnt="0"/>
      <dgm:spPr/>
    </dgm:pt>
    <dgm:pt modelId="{36C44892-A4E0-4D37-B5AD-B24AB30B115A}" type="pres">
      <dgm:prSet presAssocID="{49FCC87D-F527-4179-BC9E-38AD8A19A0A1}" presName="spaceBetweenRectangles1" presStyleCnt="0"/>
      <dgm:spPr/>
    </dgm:pt>
    <dgm:pt modelId="{76046205-EE3E-4D80-BDAF-1A56FEF7A3F4}" type="pres">
      <dgm:prSet presAssocID="{586DA32B-120E-4FFE-A69A-739216C2B649}" presName="composite1" presStyleCnt="0"/>
      <dgm:spPr/>
    </dgm:pt>
    <dgm:pt modelId="{E7C8758D-0484-4FB7-981C-E4F167D7C920}" type="pres">
      <dgm:prSet presAssocID="{586DA32B-120E-4FFE-A69A-739216C2B649}" presName="parent1" presStyleLbl="alignNode1" presStyleIdx="4" presStyleCnt="5" custScaleX="146214" custScaleY="375654" custLinFactNeighborX="10384">
        <dgm:presLayoutVars>
          <dgm:chMax val="1"/>
          <dgm:chPref val="1"/>
          <dgm:bulletEnabled val="1"/>
        </dgm:presLayoutVars>
      </dgm:prSet>
      <dgm:spPr/>
    </dgm:pt>
    <dgm:pt modelId="{8A6B1D87-B962-422B-B12E-E60608DB2B2C}" type="pres">
      <dgm:prSet presAssocID="{586DA32B-120E-4FFE-A69A-739216C2B649}" presName="Childtext1" presStyleLbl="revTx" presStyleIdx="4" presStyleCnt="5">
        <dgm:presLayoutVars>
          <dgm:bulletEnabled val="1"/>
        </dgm:presLayoutVars>
      </dgm:prSet>
      <dgm:spPr/>
    </dgm:pt>
    <dgm:pt modelId="{41EED819-C469-464E-82BF-3B2B42AD5BD2}" type="pres">
      <dgm:prSet presAssocID="{586DA32B-120E-4FFE-A69A-739216C2B649}" presName="ConnectLine1" presStyleLbl="sibTrans1D1" presStyleIdx="4" presStyleCnt="5"/>
      <dgm:spPr>
        <a:noFill/>
        <a:ln w="12700" cap="rnd" cmpd="sng" algn="ctr">
          <a:solidFill>
            <a:schemeClr val="accent1">
              <a:shade val="90000"/>
              <a:hueOff val="446212"/>
              <a:satOff val="-8602"/>
              <a:lumOff val="28124"/>
              <a:alphaOff val="0"/>
            </a:schemeClr>
          </a:solidFill>
          <a:prstDash val="dash"/>
        </a:ln>
        <a:effectLst/>
      </dgm:spPr>
    </dgm:pt>
    <dgm:pt modelId="{E442BAC7-69D6-4DA3-9433-773EB272FEFF}" type="pres">
      <dgm:prSet presAssocID="{586DA32B-120E-4FFE-A69A-739216C2B649}" presName="ConnectLineEnd1" presStyleLbl="lnNode1" presStyleIdx="4" presStyleCnt="5"/>
      <dgm:spPr/>
    </dgm:pt>
    <dgm:pt modelId="{F06336CF-BBBB-4CFB-9CD9-32BCE99C269D}" type="pres">
      <dgm:prSet presAssocID="{586DA32B-120E-4FFE-A69A-739216C2B649}" presName="EmptyPane1" presStyleCnt="0"/>
      <dgm:spPr/>
    </dgm:pt>
  </dgm:ptLst>
  <dgm:cxnLst>
    <dgm:cxn modelId="{84C67813-55CE-4EBC-9032-03BD847DC17E}" type="presOf" srcId="{6A70FD8F-0050-42E3-8B3A-6ED7CFB9852E}" destId="{AB52B3CC-6563-466D-BFC3-9B6B5AFA0881}" srcOrd="0" destOrd="0" presId="urn:microsoft.com/office/officeart/2016/7/layout/RoundedRectangleTimeline"/>
    <dgm:cxn modelId="{82043D16-F3DD-4CFC-982A-EA968CDDCE37}" type="presOf" srcId="{463365A9-8633-4E9C-BB6C-EB5FFB3AD480}" destId="{8B487D84-C122-479B-909D-5D4A59574D54}" srcOrd="0" destOrd="0" presId="urn:microsoft.com/office/officeart/2016/7/layout/RoundedRectangleTimeline"/>
    <dgm:cxn modelId="{9F778518-6076-4BA5-96F8-BA009F65AAFB}" srcId="{6A70FD8F-0050-42E3-8B3A-6ED7CFB9852E}" destId="{586DA32B-120E-4FFE-A69A-739216C2B649}" srcOrd="4" destOrd="0" parTransId="{157245E7-8146-47E6-BBE9-4FC9EE2669A6}" sibTransId="{71EA7060-1888-462C-AB05-7D6D555F76C6}"/>
    <dgm:cxn modelId="{5DEC4069-0BAE-4FE6-BC86-AA0392C84021}" srcId="{6A70FD8F-0050-42E3-8B3A-6ED7CFB9852E}" destId="{248875AD-3BC9-402D-B3F7-4B11CD799CDC}" srcOrd="1" destOrd="0" parTransId="{DEC772F3-A7AF-49BB-B7CA-C3A1857FC53B}" sibTransId="{30473234-05E7-4707-B948-210902CF8578}"/>
    <dgm:cxn modelId="{D921426F-2746-4B8F-A4E0-F03B1EBB9F7B}" type="presOf" srcId="{EAE5D441-EEA9-4085-9B14-8E65B914F00C}" destId="{368E00A5-EC73-4219-8725-A2BE5C148985}" srcOrd="0" destOrd="0" presId="urn:microsoft.com/office/officeart/2016/7/layout/RoundedRectangleTimeline"/>
    <dgm:cxn modelId="{CB94BC77-9FA2-4C37-86C0-58FCE8CE43B0}" type="presOf" srcId="{248875AD-3BC9-402D-B3F7-4B11CD799CDC}" destId="{F64E9B6C-BF9F-47E2-8DF3-A456C2DA4FA4}" srcOrd="0" destOrd="0" presId="urn:microsoft.com/office/officeart/2016/7/layout/RoundedRectangleTimeline"/>
    <dgm:cxn modelId="{46664D94-BBD4-4899-B932-B7FAE046BFEE}" srcId="{6A70FD8F-0050-42E3-8B3A-6ED7CFB9852E}" destId="{862C981E-AC86-4FB5-AA1A-027607B319B1}" srcOrd="2" destOrd="0" parTransId="{C0EAAECF-7F33-47A0-90A7-187C55CF7A2E}" sibTransId="{ADDB9851-B010-4AE0-8357-EF3FF379C84B}"/>
    <dgm:cxn modelId="{425260B8-68B8-422F-B945-75D2F8F5DCD5}" srcId="{6A70FD8F-0050-42E3-8B3A-6ED7CFB9852E}" destId="{EAE5D441-EEA9-4085-9B14-8E65B914F00C}" srcOrd="0" destOrd="0" parTransId="{0D0A710C-8D9D-47ED-BE68-3BB4D3A8B1DB}" sibTransId="{CE3A3527-C3E5-41F9-8459-4CDF91678BD6}"/>
    <dgm:cxn modelId="{DB20D1B9-DF39-4682-89C6-0A6AAA748B7A}" type="presOf" srcId="{586DA32B-120E-4FFE-A69A-739216C2B649}" destId="{E7C8758D-0484-4FB7-981C-E4F167D7C920}" srcOrd="0" destOrd="0" presId="urn:microsoft.com/office/officeart/2016/7/layout/RoundedRectangleTimeline"/>
    <dgm:cxn modelId="{96BDC5BD-DE2B-425B-B306-AADB0721CA1E}" type="presOf" srcId="{862C981E-AC86-4FB5-AA1A-027607B319B1}" destId="{6AC1CA36-3B9B-4B01-AAB8-CFD4F922036F}" srcOrd="0" destOrd="0" presId="urn:microsoft.com/office/officeart/2016/7/layout/RoundedRectangleTimeline"/>
    <dgm:cxn modelId="{52910BE8-0B9C-4457-8119-648B56B07654}" srcId="{6A70FD8F-0050-42E3-8B3A-6ED7CFB9852E}" destId="{463365A9-8633-4E9C-BB6C-EB5FFB3AD480}" srcOrd="3" destOrd="0" parTransId="{3FB85155-C06C-4FB8-A976-258BFC53C411}" sibTransId="{49FCC87D-F527-4179-BC9E-38AD8A19A0A1}"/>
    <dgm:cxn modelId="{07651E8E-F4FC-46F4-8755-FF25CD96C48E}" type="presParOf" srcId="{AB52B3CC-6563-466D-BFC3-9B6B5AFA0881}" destId="{EA0CF6FD-6FBC-47B6-8A18-6BC81BB4B42C}" srcOrd="0" destOrd="0" presId="urn:microsoft.com/office/officeart/2016/7/layout/RoundedRectangleTimeline"/>
    <dgm:cxn modelId="{55963651-C96E-4D46-AB7C-CC146CA92968}" type="presParOf" srcId="{EA0CF6FD-6FBC-47B6-8A18-6BC81BB4B42C}" destId="{368E00A5-EC73-4219-8725-A2BE5C148985}" srcOrd="0" destOrd="0" presId="urn:microsoft.com/office/officeart/2016/7/layout/RoundedRectangleTimeline"/>
    <dgm:cxn modelId="{BF098735-ADE4-4E70-9110-B5EB9D8A0C09}" type="presParOf" srcId="{EA0CF6FD-6FBC-47B6-8A18-6BC81BB4B42C}" destId="{DCCDA872-4D28-4568-973C-0090FB073617}" srcOrd="1" destOrd="0" presId="urn:microsoft.com/office/officeart/2016/7/layout/RoundedRectangleTimeline"/>
    <dgm:cxn modelId="{02CE3032-BFCB-474F-B621-AAFE6AA95702}" type="presParOf" srcId="{EA0CF6FD-6FBC-47B6-8A18-6BC81BB4B42C}" destId="{4192D72B-9D7A-4972-941E-11C6865C2B49}" srcOrd="2" destOrd="0" presId="urn:microsoft.com/office/officeart/2016/7/layout/RoundedRectangleTimeline"/>
    <dgm:cxn modelId="{2E01980E-76A5-4FC4-9BBD-8A628237573E}" type="presParOf" srcId="{EA0CF6FD-6FBC-47B6-8A18-6BC81BB4B42C}" destId="{BCA04419-35C2-463A-90A6-420B4E266DE0}" srcOrd="3" destOrd="0" presId="urn:microsoft.com/office/officeart/2016/7/layout/RoundedRectangleTimeline"/>
    <dgm:cxn modelId="{202C16B8-D860-4A7A-BBCA-BF7BF3D372D8}" type="presParOf" srcId="{EA0CF6FD-6FBC-47B6-8A18-6BC81BB4B42C}" destId="{E32B9F86-E72B-4AEB-BC22-9DE38D7D7669}" srcOrd="4" destOrd="0" presId="urn:microsoft.com/office/officeart/2016/7/layout/RoundedRectangleTimeline"/>
    <dgm:cxn modelId="{D5E24311-5D64-441E-B898-212C025312D2}" type="presParOf" srcId="{AB52B3CC-6563-466D-BFC3-9B6B5AFA0881}" destId="{9650CAC0-682E-417C-A09A-DA159B05853D}" srcOrd="1" destOrd="0" presId="urn:microsoft.com/office/officeart/2016/7/layout/RoundedRectangleTimeline"/>
    <dgm:cxn modelId="{5EB0FCA2-7277-4957-9898-3771E67CDE22}" type="presParOf" srcId="{AB52B3CC-6563-466D-BFC3-9B6B5AFA0881}" destId="{653247F8-9328-46C5-B067-A52C06766E14}" srcOrd="2" destOrd="0" presId="urn:microsoft.com/office/officeart/2016/7/layout/RoundedRectangleTimeline"/>
    <dgm:cxn modelId="{21DE9E74-2DCE-40D6-A1BA-7C21F0E0C1D2}" type="presParOf" srcId="{653247F8-9328-46C5-B067-A52C06766E14}" destId="{F64E9B6C-BF9F-47E2-8DF3-A456C2DA4FA4}" srcOrd="0" destOrd="0" presId="urn:microsoft.com/office/officeart/2016/7/layout/RoundedRectangleTimeline"/>
    <dgm:cxn modelId="{33BEC131-138F-4AB4-A7D4-AD2639FFAF09}" type="presParOf" srcId="{653247F8-9328-46C5-B067-A52C06766E14}" destId="{AE64B456-FEB1-44AE-A499-F7C3C5AD0A29}" srcOrd="1" destOrd="0" presId="urn:microsoft.com/office/officeart/2016/7/layout/RoundedRectangleTimeline"/>
    <dgm:cxn modelId="{96F05E49-BD77-4676-AC08-67868F51168F}" type="presParOf" srcId="{653247F8-9328-46C5-B067-A52C06766E14}" destId="{EE6B38E8-4524-435B-A70A-C5B212F26BFF}" srcOrd="2" destOrd="0" presId="urn:microsoft.com/office/officeart/2016/7/layout/RoundedRectangleTimeline"/>
    <dgm:cxn modelId="{AF1BEB59-8917-4491-9DF1-B577BED82507}" type="presParOf" srcId="{653247F8-9328-46C5-B067-A52C06766E14}" destId="{B1465071-0E78-4165-BD51-4A9716BC1458}" srcOrd="3" destOrd="0" presId="urn:microsoft.com/office/officeart/2016/7/layout/RoundedRectangleTimeline"/>
    <dgm:cxn modelId="{1870E52F-EA0F-4505-9D2B-71FD04374431}" type="presParOf" srcId="{653247F8-9328-46C5-B067-A52C06766E14}" destId="{12119DEB-17E1-42ED-9616-16BF5BA1FBE4}" srcOrd="4" destOrd="0" presId="urn:microsoft.com/office/officeart/2016/7/layout/RoundedRectangleTimeline"/>
    <dgm:cxn modelId="{69B43131-0623-4A84-BF86-9B35E31F96A8}" type="presParOf" srcId="{AB52B3CC-6563-466D-BFC3-9B6B5AFA0881}" destId="{27999B09-7C95-4DA5-9759-A3A030C8FD6F}" srcOrd="3" destOrd="0" presId="urn:microsoft.com/office/officeart/2016/7/layout/RoundedRectangleTimeline"/>
    <dgm:cxn modelId="{15046899-B371-4B40-B988-FCACE3D67FF8}" type="presParOf" srcId="{AB52B3CC-6563-466D-BFC3-9B6B5AFA0881}" destId="{7519D3FA-4D5E-4DFC-99C9-3ABC356ECC62}" srcOrd="4" destOrd="0" presId="urn:microsoft.com/office/officeart/2016/7/layout/RoundedRectangleTimeline"/>
    <dgm:cxn modelId="{665D962D-8A81-45A0-8AA8-3F4842250A23}" type="presParOf" srcId="{7519D3FA-4D5E-4DFC-99C9-3ABC356ECC62}" destId="{6AC1CA36-3B9B-4B01-AAB8-CFD4F922036F}" srcOrd="0" destOrd="0" presId="urn:microsoft.com/office/officeart/2016/7/layout/RoundedRectangleTimeline"/>
    <dgm:cxn modelId="{EBA50282-FFA5-4A64-8930-3086E9747470}" type="presParOf" srcId="{7519D3FA-4D5E-4DFC-99C9-3ABC356ECC62}" destId="{2BB51FC4-8D73-4C8A-908E-7E8D18A96224}" srcOrd="1" destOrd="0" presId="urn:microsoft.com/office/officeart/2016/7/layout/RoundedRectangleTimeline"/>
    <dgm:cxn modelId="{8D301D23-AA46-41BA-9156-512093AA8893}" type="presParOf" srcId="{7519D3FA-4D5E-4DFC-99C9-3ABC356ECC62}" destId="{CD1C5470-D40A-4911-9093-E6B5E36B6A9C}" srcOrd="2" destOrd="0" presId="urn:microsoft.com/office/officeart/2016/7/layout/RoundedRectangleTimeline"/>
    <dgm:cxn modelId="{4BA7C5D4-CCF1-4DD1-B9A2-D1C3F17C4DFF}" type="presParOf" srcId="{7519D3FA-4D5E-4DFC-99C9-3ABC356ECC62}" destId="{F994CC1A-CAE5-4B38-A43C-B6530792E539}" srcOrd="3" destOrd="0" presId="urn:microsoft.com/office/officeart/2016/7/layout/RoundedRectangleTimeline"/>
    <dgm:cxn modelId="{A88A3315-77A8-428B-A40A-A5952D4CB54C}" type="presParOf" srcId="{7519D3FA-4D5E-4DFC-99C9-3ABC356ECC62}" destId="{E89510C4-A3DB-40BB-9E31-DC0FA758FF96}" srcOrd="4" destOrd="0" presId="urn:microsoft.com/office/officeart/2016/7/layout/RoundedRectangleTimeline"/>
    <dgm:cxn modelId="{6F97B4D5-F850-4013-8E39-94D058587811}" type="presParOf" srcId="{AB52B3CC-6563-466D-BFC3-9B6B5AFA0881}" destId="{EAEE3E2D-A304-4AF5-97DB-E26A04BD0F03}" srcOrd="5" destOrd="0" presId="urn:microsoft.com/office/officeart/2016/7/layout/RoundedRectangleTimeline"/>
    <dgm:cxn modelId="{0E389523-63B4-4F41-8C79-2EF98863E510}" type="presParOf" srcId="{AB52B3CC-6563-466D-BFC3-9B6B5AFA0881}" destId="{ABB79B7D-689D-455C-BCC6-5D1BC457538E}" srcOrd="6" destOrd="0" presId="urn:microsoft.com/office/officeart/2016/7/layout/RoundedRectangleTimeline"/>
    <dgm:cxn modelId="{CAF4742F-892F-4BF9-97E0-FE82AAC0346D}" type="presParOf" srcId="{ABB79B7D-689D-455C-BCC6-5D1BC457538E}" destId="{8B487D84-C122-479B-909D-5D4A59574D54}" srcOrd="0" destOrd="0" presId="urn:microsoft.com/office/officeart/2016/7/layout/RoundedRectangleTimeline"/>
    <dgm:cxn modelId="{01FA64FB-C8CE-46A2-B8E1-FF4EB996B13E}" type="presParOf" srcId="{ABB79B7D-689D-455C-BCC6-5D1BC457538E}" destId="{B8F00197-0857-4B83-AE2F-78DB3A37E572}" srcOrd="1" destOrd="0" presId="urn:microsoft.com/office/officeart/2016/7/layout/RoundedRectangleTimeline"/>
    <dgm:cxn modelId="{11F7378C-8AF6-4E70-8ED3-4042BCE95527}" type="presParOf" srcId="{ABB79B7D-689D-455C-BCC6-5D1BC457538E}" destId="{DA2DEFD3-D6C9-4658-830B-FFA7DFDD5E1F}" srcOrd="2" destOrd="0" presId="urn:microsoft.com/office/officeart/2016/7/layout/RoundedRectangleTimeline"/>
    <dgm:cxn modelId="{411F0EC2-7D0A-4F02-A260-C231A2E37AA6}" type="presParOf" srcId="{ABB79B7D-689D-455C-BCC6-5D1BC457538E}" destId="{3FDC8663-06E4-467D-9B49-73ECF3EB858F}" srcOrd="3" destOrd="0" presId="urn:microsoft.com/office/officeart/2016/7/layout/RoundedRectangleTimeline"/>
    <dgm:cxn modelId="{7CF174CF-9F78-4ED8-9047-5E118F4D8274}" type="presParOf" srcId="{ABB79B7D-689D-455C-BCC6-5D1BC457538E}" destId="{2A75EFF3-3EDC-4E09-A18D-8E948BD193D4}" srcOrd="4" destOrd="0" presId="urn:microsoft.com/office/officeart/2016/7/layout/RoundedRectangleTimeline"/>
    <dgm:cxn modelId="{ECF9730E-F2C6-400C-A830-0CF515C26652}" type="presParOf" srcId="{AB52B3CC-6563-466D-BFC3-9B6B5AFA0881}" destId="{36C44892-A4E0-4D37-B5AD-B24AB30B115A}" srcOrd="7" destOrd="0" presId="urn:microsoft.com/office/officeart/2016/7/layout/RoundedRectangleTimeline"/>
    <dgm:cxn modelId="{FC37B585-8B21-4740-918E-45557F411201}" type="presParOf" srcId="{AB52B3CC-6563-466D-BFC3-9B6B5AFA0881}" destId="{76046205-EE3E-4D80-BDAF-1A56FEF7A3F4}" srcOrd="8" destOrd="0" presId="urn:microsoft.com/office/officeart/2016/7/layout/RoundedRectangleTimeline"/>
    <dgm:cxn modelId="{B4C7348B-3E53-40F7-8AE4-6EF7F3959E9A}" type="presParOf" srcId="{76046205-EE3E-4D80-BDAF-1A56FEF7A3F4}" destId="{E7C8758D-0484-4FB7-981C-E4F167D7C920}" srcOrd="0" destOrd="0" presId="urn:microsoft.com/office/officeart/2016/7/layout/RoundedRectangleTimeline"/>
    <dgm:cxn modelId="{702AC27C-7146-4DE1-A5CD-2FEFA0F5E9D4}" type="presParOf" srcId="{76046205-EE3E-4D80-BDAF-1A56FEF7A3F4}" destId="{8A6B1D87-B962-422B-B12E-E60608DB2B2C}" srcOrd="1" destOrd="0" presId="urn:microsoft.com/office/officeart/2016/7/layout/RoundedRectangleTimeline"/>
    <dgm:cxn modelId="{C3ED6C9D-AB50-4457-A21F-B4225A34164D}" type="presParOf" srcId="{76046205-EE3E-4D80-BDAF-1A56FEF7A3F4}" destId="{41EED819-C469-464E-82BF-3B2B42AD5BD2}" srcOrd="2" destOrd="0" presId="urn:microsoft.com/office/officeart/2016/7/layout/RoundedRectangleTimeline"/>
    <dgm:cxn modelId="{C0B4F487-B5F5-4EB8-8600-35F26BB295F6}" type="presParOf" srcId="{76046205-EE3E-4D80-BDAF-1A56FEF7A3F4}" destId="{E442BAC7-69D6-4DA3-9433-773EB272FEFF}" srcOrd="3" destOrd="0" presId="urn:microsoft.com/office/officeart/2016/7/layout/RoundedRectangleTimeline"/>
    <dgm:cxn modelId="{3F4F2004-4036-48D6-B217-081B3DEB3C31}" type="presParOf" srcId="{76046205-EE3E-4D80-BDAF-1A56FEF7A3F4}" destId="{F06336CF-BBBB-4CFB-9CD9-32BCE99C269D}"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8E00A5-EC73-4219-8725-A2BE5C148985}">
      <dsp:nvSpPr>
        <dsp:cNvPr id="0" name=""/>
        <dsp:cNvSpPr/>
      </dsp:nvSpPr>
      <dsp:spPr>
        <a:xfrm rot="16200000">
          <a:off x="820699" y="683379"/>
          <a:ext cx="1304496" cy="2303357"/>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1">
          <a:noAutofit/>
        </a:bodyPr>
        <a:lstStyle/>
        <a:p>
          <a:pPr marL="0" lvl="0" indent="0" algn="ctr" defTabSz="1244600">
            <a:lnSpc>
              <a:spcPct val="90000"/>
            </a:lnSpc>
            <a:spcBef>
              <a:spcPct val="0"/>
            </a:spcBef>
            <a:spcAft>
              <a:spcPct val="35000"/>
            </a:spcAft>
            <a:buNone/>
          </a:pPr>
          <a:r>
            <a:rPr lang="en-IN" sz="2800" kern="1200" dirty="0"/>
            <a:t>Reasoning</a:t>
          </a:r>
        </a:p>
      </dsp:txBody>
      <dsp:txXfrm rot="5400000">
        <a:off x="384949" y="1246489"/>
        <a:ext cx="2239677" cy="1177136"/>
      </dsp:txXfrm>
    </dsp:sp>
    <dsp:sp modelId="{DCCDA872-4D28-4568-973C-0090FB073617}">
      <dsp:nvSpPr>
        <dsp:cNvPr id="0" name=""/>
        <dsp:cNvSpPr/>
      </dsp:nvSpPr>
      <dsp:spPr>
        <a:xfrm>
          <a:off x="3231" y="0"/>
          <a:ext cx="3242202" cy="1271825"/>
        </a:xfrm>
        <a:prstGeom prst="rect">
          <a:avLst/>
        </a:prstGeom>
        <a:noFill/>
        <a:ln>
          <a:noFill/>
        </a:ln>
        <a:effectLst/>
      </dsp:spPr>
      <dsp:style>
        <a:lnRef idx="0">
          <a:scrgbClr r="0" g="0" b="0"/>
        </a:lnRef>
        <a:fillRef idx="0">
          <a:scrgbClr r="0" g="0" b="0"/>
        </a:fillRef>
        <a:effectRef idx="0">
          <a:scrgbClr r="0" g="0" b="0"/>
        </a:effectRef>
        <a:fontRef idx="minor"/>
      </dsp:style>
    </dsp:sp>
    <dsp:sp modelId="{4192D72B-9D7A-4972-941E-11C6865C2B49}">
      <dsp:nvSpPr>
        <dsp:cNvPr id="0" name=""/>
        <dsp:cNvSpPr/>
      </dsp:nvSpPr>
      <dsp:spPr>
        <a:xfrm>
          <a:off x="1624332" y="1344501"/>
          <a:ext cx="0" cy="290702"/>
        </a:xfrm>
        <a:prstGeom prst="line">
          <a:avLst/>
        </a:prstGeom>
        <a:noFill/>
        <a:ln w="12700" cap="rnd" cmpd="sng" algn="ctr">
          <a:solidFill>
            <a:schemeClr val="accent1">
              <a:shade val="90000"/>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A04419-35C2-463A-90A6-420B4E266DE0}">
      <dsp:nvSpPr>
        <dsp:cNvPr id="0" name=""/>
        <dsp:cNvSpPr/>
      </dsp:nvSpPr>
      <dsp:spPr>
        <a:xfrm>
          <a:off x="1587994"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4E9B6C-BF9F-47E2-8DF3-A456C2DA4FA4}">
      <dsp:nvSpPr>
        <dsp:cNvPr id="0" name=""/>
        <dsp:cNvSpPr/>
      </dsp:nvSpPr>
      <dsp:spPr>
        <a:xfrm>
          <a:off x="2386237" y="1158591"/>
          <a:ext cx="2366833" cy="1316604"/>
        </a:xfrm>
        <a:prstGeom prst="rect">
          <a:avLst/>
        </a:prstGeom>
        <a:solidFill>
          <a:schemeClr val="accent1">
            <a:shade val="80000"/>
            <a:hueOff val="111548"/>
            <a:satOff val="-2264"/>
            <a:lumOff val="7669"/>
            <a:alphaOff val="0"/>
          </a:schemeClr>
        </a:solidFill>
        <a:ln w="22225" cap="rnd" cmpd="sng" algn="ctr">
          <a:solidFill>
            <a:schemeClr val="accent1">
              <a:shade val="80000"/>
              <a:hueOff val="111548"/>
              <a:satOff val="-2264"/>
              <a:lumOff val="7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1">
          <a:noAutofit/>
        </a:bodyPr>
        <a:lstStyle/>
        <a:p>
          <a:pPr marL="0" lvl="0" indent="0" algn="ctr" defTabSz="1244600">
            <a:lnSpc>
              <a:spcPct val="90000"/>
            </a:lnSpc>
            <a:spcBef>
              <a:spcPct val="0"/>
            </a:spcBef>
            <a:spcAft>
              <a:spcPct val="35000"/>
            </a:spcAft>
            <a:buNone/>
          </a:pPr>
          <a:r>
            <a:rPr lang="en-IN" sz="2800" kern="1200" dirty="0"/>
            <a:t>Learning</a:t>
          </a:r>
        </a:p>
      </dsp:txBody>
      <dsp:txXfrm>
        <a:off x="2386237" y="1158591"/>
        <a:ext cx="2366833" cy="1316604"/>
      </dsp:txXfrm>
    </dsp:sp>
    <dsp:sp modelId="{AE64B456-FEB1-44AE-A499-F7C3C5AD0A29}">
      <dsp:nvSpPr>
        <dsp:cNvPr id="0" name=""/>
        <dsp:cNvSpPr/>
      </dsp:nvSpPr>
      <dsp:spPr>
        <a:xfrm>
          <a:off x="1948552" y="2361961"/>
          <a:ext cx="3242202" cy="1271825"/>
        </a:xfrm>
        <a:prstGeom prst="rect">
          <a:avLst/>
        </a:prstGeom>
        <a:noFill/>
        <a:ln>
          <a:noFill/>
        </a:ln>
        <a:effectLst/>
      </dsp:spPr>
      <dsp:style>
        <a:lnRef idx="0">
          <a:scrgbClr r="0" g="0" b="0"/>
        </a:lnRef>
        <a:fillRef idx="0">
          <a:scrgbClr r="0" g="0" b="0"/>
        </a:fillRef>
        <a:effectRef idx="0">
          <a:scrgbClr r="0" g="0" b="0"/>
        </a:effectRef>
        <a:fontRef idx="minor"/>
      </dsp:style>
    </dsp:sp>
    <dsp:sp modelId="{EE6B38E8-4524-435B-A70A-C5B212F26BFF}">
      <dsp:nvSpPr>
        <dsp:cNvPr id="0" name=""/>
        <dsp:cNvSpPr/>
      </dsp:nvSpPr>
      <dsp:spPr>
        <a:xfrm>
          <a:off x="3569653" y="1998582"/>
          <a:ext cx="0" cy="290702"/>
        </a:xfrm>
        <a:prstGeom prst="line">
          <a:avLst/>
        </a:prstGeom>
        <a:noFill/>
        <a:ln w="12700" cap="rnd" cmpd="sng" algn="ctr">
          <a:solidFill>
            <a:schemeClr val="accent1">
              <a:shade val="90000"/>
              <a:hueOff val="111553"/>
              <a:satOff val="-2150"/>
              <a:lumOff val="7031"/>
              <a:alphaOff val="0"/>
            </a:schemeClr>
          </a:solidFill>
          <a:prstDash val="dash"/>
        </a:ln>
        <a:effectLst/>
      </dsp:spPr>
      <dsp:style>
        <a:lnRef idx="1">
          <a:scrgbClr r="0" g="0" b="0"/>
        </a:lnRef>
        <a:fillRef idx="0">
          <a:scrgbClr r="0" g="0" b="0"/>
        </a:fillRef>
        <a:effectRef idx="0">
          <a:scrgbClr r="0" g="0" b="0"/>
        </a:effectRef>
        <a:fontRef idx="minor"/>
      </dsp:style>
    </dsp:sp>
    <dsp:sp modelId="{B1465071-0E78-4165-BD51-4A9716BC1458}">
      <dsp:nvSpPr>
        <dsp:cNvPr id="0" name=""/>
        <dsp:cNvSpPr/>
      </dsp:nvSpPr>
      <dsp:spPr>
        <a:xfrm>
          <a:off x="3533315" y="2289285"/>
          <a:ext cx="72675" cy="72675"/>
        </a:xfrm>
        <a:prstGeom prst="ellipse">
          <a:avLst/>
        </a:prstGeom>
        <a:solidFill>
          <a:schemeClr val="accent1">
            <a:shade val="80000"/>
            <a:hueOff val="111548"/>
            <a:satOff val="-2264"/>
            <a:lumOff val="766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C1CA36-3B9B-4B01-AAB8-CFD4F922036F}">
      <dsp:nvSpPr>
        <dsp:cNvPr id="0" name=""/>
        <dsp:cNvSpPr/>
      </dsp:nvSpPr>
      <dsp:spPr>
        <a:xfrm>
          <a:off x="4426976" y="1176758"/>
          <a:ext cx="2175997" cy="1280270"/>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1">
          <a:noAutofit/>
        </a:bodyPr>
        <a:lstStyle/>
        <a:p>
          <a:pPr marL="0" lvl="0" indent="0" algn="ctr" defTabSz="1244600">
            <a:lnSpc>
              <a:spcPct val="90000"/>
            </a:lnSpc>
            <a:spcBef>
              <a:spcPct val="0"/>
            </a:spcBef>
            <a:spcAft>
              <a:spcPct val="35000"/>
            </a:spcAft>
            <a:buNone/>
          </a:pPr>
          <a:r>
            <a:rPr lang="en-IN" sz="2800" kern="1200" dirty="0"/>
            <a:t>Perception</a:t>
          </a:r>
        </a:p>
      </dsp:txBody>
      <dsp:txXfrm>
        <a:off x="4426976" y="1176758"/>
        <a:ext cx="2175997" cy="1280270"/>
      </dsp:txXfrm>
    </dsp:sp>
    <dsp:sp modelId="{2BB51FC4-8D73-4C8A-908E-7E8D18A96224}">
      <dsp:nvSpPr>
        <dsp:cNvPr id="0" name=""/>
        <dsp:cNvSpPr/>
      </dsp:nvSpPr>
      <dsp:spPr>
        <a:xfrm>
          <a:off x="3893873" y="0"/>
          <a:ext cx="3242202" cy="1271825"/>
        </a:xfrm>
        <a:prstGeom prst="rect">
          <a:avLst/>
        </a:prstGeom>
        <a:noFill/>
        <a:ln>
          <a:noFill/>
        </a:ln>
        <a:effectLst/>
      </dsp:spPr>
      <dsp:style>
        <a:lnRef idx="0">
          <a:scrgbClr r="0" g="0" b="0"/>
        </a:lnRef>
        <a:fillRef idx="0">
          <a:scrgbClr r="0" g="0" b="0"/>
        </a:fillRef>
        <a:effectRef idx="0">
          <a:scrgbClr r="0" g="0" b="0"/>
        </a:effectRef>
        <a:fontRef idx="minor"/>
      </dsp:style>
    </dsp:sp>
    <dsp:sp modelId="{CD1C5470-D40A-4911-9093-E6B5E36B6A9C}">
      <dsp:nvSpPr>
        <dsp:cNvPr id="0" name=""/>
        <dsp:cNvSpPr/>
      </dsp:nvSpPr>
      <dsp:spPr>
        <a:xfrm>
          <a:off x="5514975" y="1344501"/>
          <a:ext cx="0" cy="290702"/>
        </a:xfrm>
        <a:prstGeom prst="line">
          <a:avLst/>
        </a:prstGeom>
        <a:noFill/>
        <a:ln w="12700" cap="rnd" cmpd="sng" algn="ctr">
          <a:solidFill>
            <a:schemeClr val="accent1">
              <a:shade val="90000"/>
              <a:hueOff val="223106"/>
              <a:satOff val="-4301"/>
              <a:lumOff val="14062"/>
              <a:alphaOff val="0"/>
            </a:schemeClr>
          </a:solidFill>
          <a:prstDash val="dash"/>
        </a:ln>
        <a:effectLst/>
      </dsp:spPr>
      <dsp:style>
        <a:lnRef idx="1">
          <a:scrgbClr r="0" g="0" b="0"/>
        </a:lnRef>
        <a:fillRef idx="0">
          <a:scrgbClr r="0" g="0" b="0"/>
        </a:fillRef>
        <a:effectRef idx="0">
          <a:scrgbClr r="0" g="0" b="0"/>
        </a:effectRef>
        <a:fontRef idx="minor"/>
      </dsp:style>
    </dsp:sp>
    <dsp:sp modelId="{F994CC1A-CAE5-4B38-A43C-B6530792E539}">
      <dsp:nvSpPr>
        <dsp:cNvPr id="0" name=""/>
        <dsp:cNvSpPr/>
      </dsp:nvSpPr>
      <dsp:spPr>
        <a:xfrm>
          <a:off x="5478637" y="127182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487D84-C122-479B-909D-5D4A59574D54}">
      <dsp:nvSpPr>
        <dsp:cNvPr id="0" name=""/>
        <dsp:cNvSpPr/>
      </dsp:nvSpPr>
      <dsp:spPr>
        <a:xfrm>
          <a:off x="6406058" y="1152533"/>
          <a:ext cx="2108475" cy="1328719"/>
        </a:xfrm>
        <a:prstGeom prst="rect">
          <a:avLst/>
        </a:prstGeom>
        <a:solidFill>
          <a:schemeClr val="accent1">
            <a:shade val="80000"/>
            <a:hueOff val="334644"/>
            <a:satOff val="-6793"/>
            <a:lumOff val="23008"/>
            <a:alphaOff val="0"/>
          </a:schemeClr>
        </a:solidFill>
        <a:ln w="22225" cap="rnd" cmpd="sng" algn="ctr">
          <a:solidFill>
            <a:schemeClr val="accent1">
              <a:shade val="80000"/>
              <a:hueOff val="334644"/>
              <a:satOff val="-6793"/>
              <a:lumOff val="2300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1">
          <a:noAutofit/>
        </a:bodyPr>
        <a:lstStyle/>
        <a:p>
          <a:pPr marL="0" lvl="0" indent="0" algn="ctr" defTabSz="1244600">
            <a:lnSpc>
              <a:spcPct val="90000"/>
            </a:lnSpc>
            <a:spcBef>
              <a:spcPct val="0"/>
            </a:spcBef>
            <a:spcAft>
              <a:spcPct val="35000"/>
            </a:spcAft>
            <a:buNone/>
          </a:pPr>
          <a:r>
            <a:rPr lang="en-IN" sz="2800" kern="1200" dirty="0"/>
            <a:t>Problem Solving</a:t>
          </a:r>
        </a:p>
      </dsp:txBody>
      <dsp:txXfrm>
        <a:off x="6406058" y="1152533"/>
        <a:ext cx="2108475" cy="1328719"/>
      </dsp:txXfrm>
    </dsp:sp>
    <dsp:sp modelId="{B8F00197-0857-4B83-AE2F-78DB3A37E572}">
      <dsp:nvSpPr>
        <dsp:cNvPr id="0" name=""/>
        <dsp:cNvSpPr/>
      </dsp:nvSpPr>
      <dsp:spPr>
        <a:xfrm>
          <a:off x="5839195" y="2361961"/>
          <a:ext cx="3242202" cy="1271825"/>
        </a:xfrm>
        <a:prstGeom prst="rect">
          <a:avLst/>
        </a:prstGeom>
        <a:noFill/>
        <a:ln>
          <a:noFill/>
        </a:ln>
        <a:effectLst/>
      </dsp:spPr>
      <dsp:style>
        <a:lnRef idx="0">
          <a:scrgbClr r="0" g="0" b="0"/>
        </a:lnRef>
        <a:fillRef idx="0">
          <a:scrgbClr r="0" g="0" b="0"/>
        </a:fillRef>
        <a:effectRef idx="0">
          <a:scrgbClr r="0" g="0" b="0"/>
        </a:effectRef>
        <a:fontRef idx="minor"/>
      </dsp:style>
    </dsp:sp>
    <dsp:sp modelId="{DA2DEFD3-D6C9-4658-830B-FFA7DFDD5E1F}">
      <dsp:nvSpPr>
        <dsp:cNvPr id="0" name=""/>
        <dsp:cNvSpPr/>
      </dsp:nvSpPr>
      <dsp:spPr>
        <a:xfrm>
          <a:off x="7460296" y="1998582"/>
          <a:ext cx="0" cy="290702"/>
        </a:xfrm>
        <a:prstGeom prst="line">
          <a:avLst/>
        </a:prstGeom>
        <a:noFill/>
        <a:ln w="12700" cap="rnd" cmpd="sng" algn="ctr">
          <a:solidFill>
            <a:schemeClr val="accent1">
              <a:shade val="90000"/>
              <a:hueOff val="334659"/>
              <a:satOff val="-6451"/>
              <a:lumOff val="21093"/>
              <a:alphaOff val="0"/>
            </a:schemeClr>
          </a:solidFill>
          <a:prstDash val="dash"/>
        </a:ln>
        <a:effectLst/>
      </dsp:spPr>
      <dsp:style>
        <a:lnRef idx="1">
          <a:scrgbClr r="0" g="0" b="0"/>
        </a:lnRef>
        <a:fillRef idx="0">
          <a:scrgbClr r="0" g="0" b="0"/>
        </a:fillRef>
        <a:effectRef idx="0">
          <a:scrgbClr r="0" g="0" b="0"/>
        </a:effectRef>
        <a:fontRef idx="minor"/>
      </dsp:style>
    </dsp:sp>
    <dsp:sp modelId="{3FDC8663-06E4-467D-9B49-73ECF3EB858F}">
      <dsp:nvSpPr>
        <dsp:cNvPr id="0" name=""/>
        <dsp:cNvSpPr/>
      </dsp:nvSpPr>
      <dsp:spPr>
        <a:xfrm>
          <a:off x="7423958" y="2289285"/>
          <a:ext cx="72675" cy="72675"/>
        </a:xfrm>
        <a:prstGeom prst="ellipse">
          <a:avLst/>
        </a:prstGeom>
        <a:solidFill>
          <a:schemeClr val="accent1">
            <a:shade val="80000"/>
            <a:hueOff val="334644"/>
            <a:satOff val="-6793"/>
            <a:lumOff val="2300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C8758D-0484-4FB7-981C-E4F167D7C920}">
      <dsp:nvSpPr>
        <dsp:cNvPr id="0" name=""/>
        <dsp:cNvSpPr/>
      </dsp:nvSpPr>
      <dsp:spPr>
        <a:xfrm rot="5400000">
          <a:off x="8925096" y="394727"/>
          <a:ext cx="1365046" cy="2844332"/>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1">
          <a:noAutofit/>
        </a:bodyPr>
        <a:lstStyle/>
        <a:p>
          <a:pPr marL="0" lvl="0" indent="0" algn="ctr" defTabSz="1244600">
            <a:lnSpc>
              <a:spcPct val="90000"/>
            </a:lnSpc>
            <a:spcBef>
              <a:spcPct val="0"/>
            </a:spcBef>
            <a:spcAft>
              <a:spcPct val="35000"/>
            </a:spcAft>
            <a:buNone/>
          </a:pPr>
          <a:r>
            <a:rPr lang="en-IN" sz="2800" kern="1200" dirty="0"/>
            <a:t>Language Understanding</a:t>
          </a:r>
        </a:p>
      </dsp:txBody>
      <dsp:txXfrm rot="-5400000">
        <a:off x="8185453" y="1201006"/>
        <a:ext cx="2777696" cy="1231774"/>
      </dsp:txXfrm>
    </dsp:sp>
    <dsp:sp modelId="{8A6B1D87-B962-422B-B12E-E60608DB2B2C}">
      <dsp:nvSpPr>
        <dsp:cNvPr id="0" name=""/>
        <dsp:cNvSpPr/>
      </dsp:nvSpPr>
      <dsp:spPr>
        <a:xfrm>
          <a:off x="7784516" y="0"/>
          <a:ext cx="3242202" cy="1271825"/>
        </a:xfrm>
        <a:prstGeom prst="rect">
          <a:avLst/>
        </a:prstGeom>
        <a:noFill/>
        <a:ln>
          <a:noFill/>
        </a:ln>
        <a:effectLst/>
      </dsp:spPr>
      <dsp:style>
        <a:lnRef idx="0">
          <a:scrgbClr r="0" g="0" b="0"/>
        </a:lnRef>
        <a:fillRef idx="0">
          <a:scrgbClr r="0" g="0" b="0"/>
        </a:fillRef>
        <a:effectRef idx="0">
          <a:scrgbClr r="0" g="0" b="0"/>
        </a:effectRef>
        <a:fontRef idx="minor"/>
      </dsp:style>
    </dsp:sp>
    <dsp:sp modelId="{41EED819-C469-464E-82BF-3B2B42AD5BD2}">
      <dsp:nvSpPr>
        <dsp:cNvPr id="0" name=""/>
        <dsp:cNvSpPr/>
      </dsp:nvSpPr>
      <dsp:spPr>
        <a:xfrm>
          <a:off x="9405617" y="1344501"/>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E442BAC7-69D6-4DA3-9433-773EB272FEFF}">
      <dsp:nvSpPr>
        <dsp:cNvPr id="0" name=""/>
        <dsp:cNvSpPr/>
      </dsp:nvSpPr>
      <dsp:spPr>
        <a:xfrm>
          <a:off x="9369279"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8/28/2025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8/28/2025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8/28/2025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8/28/2025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8/28/2025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8/28/2025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8/28/2025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GEN AI</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4206B-ED60-D419-6B55-97DCBC981928}"/>
              </a:ext>
            </a:extLst>
          </p:cNvPr>
          <p:cNvSpPr>
            <a:spLocks noGrp="1"/>
          </p:cNvSpPr>
          <p:nvPr>
            <p:ph type="title"/>
          </p:nvPr>
        </p:nvSpPr>
        <p:spPr/>
        <p:txBody>
          <a:bodyPr/>
          <a:lstStyle/>
          <a:p>
            <a:r>
              <a:rPr lang="en-IN" dirty="0"/>
              <a:t>Prompt Engineering</a:t>
            </a:r>
          </a:p>
        </p:txBody>
      </p:sp>
      <p:sp>
        <p:nvSpPr>
          <p:cNvPr id="3" name="Content Placeholder 2">
            <a:extLst>
              <a:ext uri="{FF2B5EF4-FFF2-40B4-BE49-F238E27FC236}">
                <a16:creationId xmlns:a16="http://schemas.microsoft.com/office/drawing/2014/main" id="{C84A9799-FCDB-6961-CE70-35DF6D1467DE}"/>
              </a:ext>
            </a:extLst>
          </p:cNvPr>
          <p:cNvSpPr>
            <a:spLocks noGrp="1"/>
          </p:cNvSpPr>
          <p:nvPr>
            <p:ph idx="1"/>
          </p:nvPr>
        </p:nvSpPr>
        <p:spPr/>
        <p:txBody>
          <a:bodyPr>
            <a:noAutofit/>
          </a:bodyPr>
          <a:lstStyle/>
          <a:p>
            <a:r>
              <a:rPr lang="en-US" sz="2400" dirty="0"/>
              <a:t>Art and science of </a:t>
            </a:r>
            <a:r>
              <a:rPr lang="en-US" sz="2400" b="1" dirty="0"/>
              <a:t>writing good instructions</a:t>
            </a:r>
            <a:r>
              <a:rPr lang="en-US" sz="2400" dirty="0"/>
              <a:t> to get the best possible output from a model</a:t>
            </a:r>
          </a:p>
          <a:p>
            <a:r>
              <a:rPr lang="en-US" sz="2400" dirty="0"/>
              <a:t>The way you phrase your request can dramatically change the result. </a:t>
            </a:r>
          </a:p>
          <a:p>
            <a:r>
              <a:rPr lang="en-US" sz="2400" dirty="0"/>
              <a:t>A good prompt is specific, provides context, and often includes examples.</a:t>
            </a:r>
          </a:p>
          <a:p>
            <a:r>
              <a:rPr lang="en-US" sz="2400" dirty="0"/>
              <a:t>Prompt engineering is like giving detailed directions to a chef. Instead of saying, "Make me a sandwich," you would say, "Make me a gourmet Italian sub on ciabatta bread with provolone, salami, and roasted red peppers. Do not use mustard, and please toast it lightly." The more specific you are, the better the final "product" will be.</a:t>
            </a:r>
            <a:endParaRPr lang="en-IN" sz="2400" dirty="0"/>
          </a:p>
        </p:txBody>
      </p:sp>
    </p:spTree>
    <p:extLst>
      <p:ext uri="{BB962C8B-B14F-4D97-AF65-F5344CB8AC3E}">
        <p14:creationId xmlns:p14="http://schemas.microsoft.com/office/powerpoint/2010/main" val="1034446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pPr lvl="0"/>
            <a:r>
              <a:rPr lang="en-IN" dirty="0"/>
              <a:t>Making machines perform tasks that normally require human intelligence</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843734923"/>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CD440-7CAD-5F1E-99AC-5C3C3A22B922}"/>
              </a:ext>
            </a:extLst>
          </p:cNvPr>
          <p:cNvSpPr>
            <a:spLocks noGrp="1"/>
          </p:cNvSpPr>
          <p:nvPr>
            <p:ph type="title"/>
          </p:nvPr>
        </p:nvSpPr>
        <p:spPr/>
        <p:txBody>
          <a:bodyPr/>
          <a:lstStyle/>
          <a:p>
            <a:r>
              <a:rPr lang="en-IN" dirty="0"/>
              <a:t>AI earlier: Automation, prediction and decision making</a:t>
            </a:r>
          </a:p>
        </p:txBody>
      </p:sp>
      <p:pic>
        <p:nvPicPr>
          <p:cNvPr id="8" name="Picture 7">
            <a:extLst>
              <a:ext uri="{FF2B5EF4-FFF2-40B4-BE49-F238E27FC236}">
                <a16:creationId xmlns:a16="http://schemas.microsoft.com/office/drawing/2014/main" id="{274CA21A-AFF5-3FC1-54B4-84EE20B98449}"/>
              </a:ext>
            </a:extLst>
          </p:cNvPr>
          <p:cNvPicPr>
            <a:picLocks noChangeAspect="1"/>
          </p:cNvPicPr>
          <p:nvPr/>
        </p:nvPicPr>
        <p:blipFill>
          <a:blip r:embed="rId2"/>
          <a:stretch>
            <a:fillRect/>
          </a:stretch>
        </p:blipFill>
        <p:spPr>
          <a:xfrm>
            <a:off x="65833" y="2178411"/>
            <a:ext cx="12060333" cy="4172532"/>
          </a:xfrm>
          <a:prstGeom prst="rect">
            <a:avLst/>
          </a:prstGeom>
        </p:spPr>
      </p:pic>
    </p:spTree>
    <p:extLst>
      <p:ext uri="{BB962C8B-B14F-4D97-AF65-F5344CB8AC3E}">
        <p14:creationId xmlns:p14="http://schemas.microsoft.com/office/powerpoint/2010/main" val="3355319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01322-5247-1291-F916-AF3E3F158A94}"/>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ED98553D-1BC2-5631-71EE-27EE5EF75D0D}"/>
              </a:ext>
            </a:extLst>
          </p:cNvPr>
          <p:cNvSpPr>
            <a:spLocks noGrp="1"/>
          </p:cNvSpPr>
          <p:nvPr>
            <p:ph idx="1"/>
          </p:nvPr>
        </p:nvSpPr>
        <p:spPr/>
        <p:txBody>
          <a:bodyPr>
            <a:normAutofit/>
          </a:bodyPr>
          <a:lstStyle/>
          <a:p>
            <a:r>
              <a:rPr lang="en-IN" sz="2400" dirty="0"/>
              <a:t>Rule Based Systems: If then rules for diagnosis, chess playing, fraud detection</a:t>
            </a:r>
          </a:p>
          <a:p>
            <a:r>
              <a:rPr lang="en-IN" sz="2400" dirty="0"/>
              <a:t>Search and optimization: Path finding in maps, game algorithms</a:t>
            </a:r>
          </a:p>
          <a:p>
            <a:r>
              <a:rPr lang="en-IN" sz="2400" dirty="0"/>
              <a:t>Classical Machine Learning: Spam filters, recommendation engines, stock price prediction</a:t>
            </a:r>
          </a:p>
          <a:p>
            <a:endParaRPr lang="en-IN" sz="2400" dirty="0"/>
          </a:p>
        </p:txBody>
      </p:sp>
    </p:spTree>
    <p:extLst>
      <p:ext uri="{BB962C8B-B14F-4D97-AF65-F5344CB8AC3E}">
        <p14:creationId xmlns:p14="http://schemas.microsoft.com/office/powerpoint/2010/main" val="1529694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E0D62-CE86-C50F-63A2-27B73BA341CD}"/>
              </a:ext>
            </a:extLst>
          </p:cNvPr>
          <p:cNvSpPr>
            <a:spLocks noGrp="1"/>
          </p:cNvSpPr>
          <p:nvPr>
            <p:ph type="title"/>
          </p:nvPr>
        </p:nvSpPr>
        <p:spPr/>
        <p:txBody>
          <a:bodyPr/>
          <a:lstStyle/>
          <a:p>
            <a:r>
              <a:rPr lang="en-IN" dirty="0"/>
              <a:t>Gen AI: can generate new content</a:t>
            </a:r>
          </a:p>
        </p:txBody>
      </p:sp>
      <p:sp>
        <p:nvSpPr>
          <p:cNvPr id="3" name="Content Placeholder 2">
            <a:extLst>
              <a:ext uri="{FF2B5EF4-FFF2-40B4-BE49-F238E27FC236}">
                <a16:creationId xmlns:a16="http://schemas.microsoft.com/office/drawing/2014/main" id="{87E52619-379D-9531-3D7E-32A40D8CC578}"/>
              </a:ext>
            </a:extLst>
          </p:cNvPr>
          <p:cNvSpPr>
            <a:spLocks noGrp="1"/>
          </p:cNvSpPr>
          <p:nvPr>
            <p:ph idx="1"/>
          </p:nvPr>
        </p:nvSpPr>
        <p:spPr/>
        <p:txBody>
          <a:bodyPr>
            <a:normAutofit/>
          </a:bodyPr>
          <a:lstStyle/>
          <a:p>
            <a:r>
              <a:rPr lang="en-IN" sz="2800" dirty="0"/>
              <a:t>Creates new content: text, images, code,  by learning patterns from existing data, mimicking human creativity</a:t>
            </a:r>
          </a:p>
          <a:p>
            <a:r>
              <a:rPr lang="en-IN" sz="2800" dirty="0"/>
              <a:t>Create essays, paintings, songs etc</a:t>
            </a:r>
          </a:p>
        </p:txBody>
      </p:sp>
    </p:spTree>
    <p:extLst>
      <p:ext uri="{BB962C8B-B14F-4D97-AF65-F5344CB8AC3E}">
        <p14:creationId xmlns:p14="http://schemas.microsoft.com/office/powerpoint/2010/main" val="3658727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2F735-05E9-BC8A-6EF4-9433413ACC89}"/>
              </a:ext>
            </a:extLst>
          </p:cNvPr>
          <p:cNvSpPr>
            <a:spLocks noGrp="1"/>
          </p:cNvSpPr>
          <p:nvPr>
            <p:ph type="title"/>
          </p:nvPr>
        </p:nvSpPr>
        <p:spPr/>
        <p:txBody>
          <a:bodyPr/>
          <a:lstStyle/>
          <a:p>
            <a:r>
              <a:rPr lang="en-IN" dirty="0"/>
              <a:t>Model</a:t>
            </a:r>
          </a:p>
        </p:txBody>
      </p:sp>
      <p:sp>
        <p:nvSpPr>
          <p:cNvPr id="3" name="Content Placeholder 2">
            <a:extLst>
              <a:ext uri="{FF2B5EF4-FFF2-40B4-BE49-F238E27FC236}">
                <a16:creationId xmlns:a16="http://schemas.microsoft.com/office/drawing/2014/main" id="{127111CF-B936-873B-376C-6B2394BC56C1}"/>
              </a:ext>
            </a:extLst>
          </p:cNvPr>
          <p:cNvSpPr>
            <a:spLocks noGrp="1"/>
          </p:cNvSpPr>
          <p:nvPr>
            <p:ph idx="1"/>
          </p:nvPr>
        </p:nvSpPr>
        <p:spPr/>
        <p:txBody>
          <a:bodyPr>
            <a:normAutofit fontScale="92500" lnSpcReduction="10000"/>
          </a:bodyPr>
          <a:lstStyle/>
          <a:p>
            <a:r>
              <a:rPr lang="en-US" sz="2800" dirty="0"/>
              <a:t>It's a massive, complex program that has been trained on an enormous amount of data (text, images, etc.). This training allows the model to learn patterns, grammar, facts, and styles. The result is a highly trained brain that can take a command and generate an intelligent response.</a:t>
            </a:r>
          </a:p>
          <a:p>
            <a:endParaRPr lang="en-US" sz="2800" dirty="0"/>
          </a:p>
          <a:p>
            <a:r>
              <a:rPr lang="en-US" sz="2800" dirty="0"/>
              <a:t>The model is like a human brain that has read millions of books and seen countless images. It's not just a collection of facts; it understands the relationships and patterns between them.</a:t>
            </a:r>
            <a:endParaRPr lang="en-IN" sz="2800" dirty="0"/>
          </a:p>
        </p:txBody>
      </p:sp>
    </p:spTree>
    <p:extLst>
      <p:ext uri="{BB962C8B-B14F-4D97-AF65-F5344CB8AC3E}">
        <p14:creationId xmlns:p14="http://schemas.microsoft.com/office/powerpoint/2010/main" val="1644275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1C10A-2B7C-148C-876B-FF5972C408DB}"/>
              </a:ext>
            </a:extLst>
          </p:cNvPr>
          <p:cNvSpPr>
            <a:spLocks noGrp="1"/>
          </p:cNvSpPr>
          <p:nvPr>
            <p:ph type="title"/>
          </p:nvPr>
        </p:nvSpPr>
        <p:spPr/>
        <p:txBody>
          <a:bodyPr/>
          <a:lstStyle/>
          <a:p>
            <a:r>
              <a:rPr lang="en-IN" dirty="0"/>
              <a:t>LLM: Large Language Models</a:t>
            </a:r>
          </a:p>
        </p:txBody>
      </p:sp>
      <p:sp>
        <p:nvSpPr>
          <p:cNvPr id="3" name="Content Placeholder 2">
            <a:extLst>
              <a:ext uri="{FF2B5EF4-FFF2-40B4-BE49-F238E27FC236}">
                <a16:creationId xmlns:a16="http://schemas.microsoft.com/office/drawing/2014/main" id="{93C273C8-AA6E-DB07-131A-4097B51871E5}"/>
              </a:ext>
            </a:extLst>
          </p:cNvPr>
          <p:cNvSpPr>
            <a:spLocks noGrp="1"/>
          </p:cNvSpPr>
          <p:nvPr>
            <p:ph idx="1"/>
          </p:nvPr>
        </p:nvSpPr>
        <p:spPr/>
        <p:txBody>
          <a:bodyPr>
            <a:noAutofit/>
          </a:bodyPr>
          <a:lstStyle/>
          <a:p>
            <a:r>
              <a:rPr lang="en-US" sz="2000" dirty="0"/>
              <a:t>Type of AI model designed to understand and generate human-like text</a:t>
            </a:r>
          </a:p>
          <a:p>
            <a:r>
              <a:rPr lang="en-US" sz="2000" dirty="0"/>
              <a:t>It's "large" because it has been trained on a massive amount of text data from the internet, books, and other sources, allowing it to learn the patterns, grammar, and nuances of language.</a:t>
            </a:r>
          </a:p>
          <a:p>
            <a:r>
              <a:rPr lang="en-US" sz="2000" b="1" dirty="0"/>
              <a:t>Understands Context</a:t>
            </a:r>
            <a:r>
              <a:rPr lang="en-US" sz="2000" dirty="0"/>
              <a:t>: LLMs can process and understand the context of a conversation or a document. They don't just match keywords; they grasp the meaning behind sentences.</a:t>
            </a:r>
          </a:p>
          <a:p>
            <a:r>
              <a:rPr lang="en-US" sz="2000" b="1" dirty="0"/>
              <a:t>Generative</a:t>
            </a:r>
            <a:r>
              <a:rPr lang="en-US" sz="2000" dirty="0"/>
              <a:t>: They can create new, original content, such as answering questions, writing essays, summarizing articles, or even generating code.</a:t>
            </a:r>
          </a:p>
          <a:p>
            <a:r>
              <a:rPr lang="en-US" sz="2000" dirty="0"/>
              <a:t>Highly sophisticated </a:t>
            </a:r>
            <a:r>
              <a:rPr lang="en-US" sz="2000" b="1" dirty="0"/>
              <a:t>autocomplete</a:t>
            </a:r>
            <a:r>
              <a:rPr lang="en-US" sz="2000" dirty="0"/>
              <a:t> system. When you give it a prompt, it predicts the next most likely word, and then the next, and so on, building a complete and coherent response. Its training on vast data sets is what makes these predictions so accurate and intelligent.</a:t>
            </a:r>
            <a:endParaRPr lang="en-IN" sz="2000" dirty="0"/>
          </a:p>
        </p:txBody>
      </p:sp>
    </p:spTree>
    <p:extLst>
      <p:ext uri="{BB962C8B-B14F-4D97-AF65-F5344CB8AC3E}">
        <p14:creationId xmlns:p14="http://schemas.microsoft.com/office/powerpoint/2010/main" val="1160619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59F2A-5824-1206-F281-8280925A856D}"/>
              </a:ext>
            </a:extLst>
          </p:cNvPr>
          <p:cNvSpPr>
            <a:spLocks noGrp="1"/>
          </p:cNvSpPr>
          <p:nvPr>
            <p:ph type="title"/>
          </p:nvPr>
        </p:nvSpPr>
        <p:spPr/>
        <p:txBody>
          <a:bodyPr/>
          <a:lstStyle/>
          <a:p>
            <a:r>
              <a:rPr lang="en-IN" dirty="0" err="1"/>
              <a:t>LLaMA</a:t>
            </a:r>
            <a:endParaRPr lang="en-IN" dirty="0"/>
          </a:p>
        </p:txBody>
      </p:sp>
      <p:sp>
        <p:nvSpPr>
          <p:cNvPr id="3" name="Content Placeholder 2">
            <a:extLst>
              <a:ext uri="{FF2B5EF4-FFF2-40B4-BE49-F238E27FC236}">
                <a16:creationId xmlns:a16="http://schemas.microsoft.com/office/drawing/2014/main" id="{A3AD419D-AA76-8280-1147-BB5AAC926F93}"/>
              </a:ext>
            </a:extLst>
          </p:cNvPr>
          <p:cNvSpPr>
            <a:spLocks noGrp="1"/>
          </p:cNvSpPr>
          <p:nvPr>
            <p:ph idx="1"/>
          </p:nvPr>
        </p:nvSpPr>
        <p:spPr/>
        <p:txBody>
          <a:bodyPr>
            <a:noAutofit/>
          </a:bodyPr>
          <a:lstStyle/>
          <a:p>
            <a:r>
              <a:rPr lang="it-IT" sz="3200" dirty="0"/>
              <a:t>Large Language Model Meta AI</a:t>
            </a:r>
          </a:p>
          <a:p>
            <a:r>
              <a:rPr lang="en-US" sz="3200" dirty="0"/>
              <a:t>Created by Meta (formerly Facebook)</a:t>
            </a:r>
          </a:p>
          <a:p>
            <a:r>
              <a:rPr lang="en-US" sz="3200" dirty="0"/>
              <a:t>It is a well-known example of a large language model (LLM), which is a type of GenAI model specifically designed to work with text.</a:t>
            </a:r>
          </a:p>
          <a:p>
            <a:r>
              <a:rPr lang="en-US" sz="3200" b="1" dirty="0"/>
              <a:t>Open-source</a:t>
            </a:r>
            <a:r>
              <a:rPr lang="en-US" sz="3200" dirty="0"/>
              <a:t>, meaning it's freely available for researchers and developers to use and build upon.</a:t>
            </a:r>
            <a:endParaRPr lang="en-IN" sz="3200" dirty="0"/>
          </a:p>
        </p:txBody>
      </p:sp>
    </p:spTree>
    <p:extLst>
      <p:ext uri="{BB962C8B-B14F-4D97-AF65-F5344CB8AC3E}">
        <p14:creationId xmlns:p14="http://schemas.microsoft.com/office/powerpoint/2010/main" val="3594298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65495-6BD1-EF48-87CE-26AE2C26DC7B}"/>
              </a:ext>
            </a:extLst>
          </p:cNvPr>
          <p:cNvSpPr>
            <a:spLocks noGrp="1"/>
          </p:cNvSpPr>
          <p:nvPr>
            <p:ph type="title"/>
          </p:nvPr>
        </p:nvSpPr>
        <p:spPr>
          <a:xfrm>
            <a:off x="484302" y="337898"/>
            <a:ext cx="11029616" cy="1188720"/>
          </a:xfrm>
        </p:spPr>
        <p:txBody>
          <a:bodyPr>
            <a:normAutofit fontScale="90000"/>
          </a:bodyPr>
          <a:lstStyle/>
          <a:p>
            <a:r>
              <a:rPr lang="en-IN" dirty="0"/>
              <a:t>Image Generation Models: </a:t>
            </a:r>
            <a:r>
              <a:rPr lang="en-US" dirty="0"/>
              <a:t>trained on vast collections of images and their descriptions to create new pictures from text prompts.</a:t>
            </a:r>
            <a:endParaRPr lang="en-IN" dirty="0"/>
          </a:p>
        </p:txBody>
      </p:sp>
      <p:sp>
        <p:nvSpPr>
          <p:cNvPr id="4" name="Rectangle 1">
            <a:extLst>
              <a:ext uri="{FF2B5EF4-FFF2-40B4-BE49-F238E27FC236}">
                <a16:creationId xmlns:a16="http://schemas.microsoft.com/office/drawing/2014/main" id="{C9992CE9-3A7E-43EE-CD2C-F85ED90F1684}"/>
              </a:ext>
            </a:extLst>
          </p:cNvPr>
          <p:cNvSpPr>
            <a:spLocks noGrp="1" noChangeArrowheads="1"/>
          </p:cNvSpPr>
          <p:nvPr>
            <p:ph idx="1"/>
          </p:nvPr>
        </p:nvSpPr>
        <p:spPr bwMode="auto">
          <a:xfrm>
            <a:off x="581192" y="1957504"/>
            <a:ext cx="11401258"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DALL-E</a:t>
            </a:r>
            <a:r>
              <a:rPr kumimoji="0" lang="en-US" altLang="en-US" sz="2800" b="0" i="0" u="none" strike="noStrike" cap="none" normalizeH="0" baseline="0" dirty="0">
                <a:ln>
                  <a:noFill/>
                </a:ln>
                <a:solidFill>
                  <a:schemeClr val="tx1"/>
                </a:solidFill>
                <a:effectLst/>
                <a:latin typeface="Arial" panose="020B0604020202020204" pitchFamily="34" charset="0"/>
              </a:rPr>
              <a:t>: Also from OpenAI, this model can generate incredibly imaginative and realistic images based on a user's text description. It's known for its creativity and ability to create surreal concepts.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Midjourney</a:t>
            </a:r>
            <a:r>
              <a:rPr kumimoji="0" lang="en-US" altLang="en-US" sz="2800" b="0" i="0" u="none" strike="noStrike" cap="none" normalizeH="0" baseline="0" dirty="0">
                <a:ln>
                  <a:noFill/>
                </a:ln>
                <a:solidFill>
                  <a:schemeClr val="tx1"/>
                </a:solidFill>
                <a:effectLst/>
                <a:latin typeface="Arial" panose="020B0604020202020204" pitchFamily="34" charset="0"/>
              </a:rPr>
              <a:t>: This is a powerful, proprietary AI model that specializes in creating high-quality,  artistic images. It has a distinctive visual style and is often used by artists and designers.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Stable Diffusion</a:t>
            </a:r>
            <a:r>
              <a:rPr kumimoji="0" lang="en-US" altLang="en-US" sz="2800" b="0" i="0" u="none" strike="noStrike" cap="none" normalizeH="0" baseline="0" dirty="0">
                <a:ln>
                  <a:noFill/>
                </a:ln>
                <a:solidFill>
                  <a:schemeClr val="tx1"/>
                </a:solidFill>
                <a:effectLst/>
                <a:latin typeface="Arial" panose="020B0604020202020204" pitchFamily="34" charset="0"/>
              </a:rPr>
              <a:t>: An open-source model that has become very popular. Because it's open, developers and hobbyists can run it on their own hardware and customize it, making it a favorite for experimentation.</a:t>
            </a:r>
          </a:p>
        </p:txBody>
      </p:sp>
    </p:spTree>
    <p:extLst>
      <p:ext uri="{BB962C8B-B14F-4D97-AF65-F5344CB8AC3E}">
        <p14:creationId xmlns:p14="http://schemas.microsoft.com/office/powerpoint/2010/main" val="422657440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{59F949FE-3656-4ECD-935A-01CA46DFFC09}tf33552983_win32</Template>
  <TotalTime>21</TotalTime>
  <Words>656</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Franklin Gothic Book</vt:lpstr>
      <vt:lpstr>Franklin Gothic Demi</vt:lpstr>
      <vt:lpstr>Wingdings 2</vt:lpstr>
      <vt:lpstr>DividendVTI</vt:lpstr>
      <vt:lpstr>GEN AI</vt:lpstr>
      <vt:lpstr>Making machines perform tasks that normally require human intelligence</vt:lpstr>
      <vt:lpstr>AI earlier: Automation, prediction and decision making</vt:lpstr>
      <vt:lpstr>Applications</vt:lpstr>
      <vt:lpstr>Gen AI: can generate new content</vt:lpstr>
      <vt:lpstr>Model</vt:lpstr>
      <vt:lpstr>LLM: Large Language Models</vt:lpstr>
      <vt:lpstr>LLaMA</vt:lpstr>
      <vt:lpstr>Image Generation Models: trained on vast collections of images and their descriptions to create new pictures from text prompts.</vt:lpstr>
      <vt:lpstr>Prompt Engineering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Payal bansal</dc:creator>
  <cp:lastModifiedBy>Payal bansal</cp:lastModifiedBy>
  <cp:revision>18</cp:revision>
  <dcterms:created xsi:type="dcterms:W3CDTF">2025-08-27T21:55:37Z</dcterms:created>
  <dcterms:modified xsi:type="dcterms:W3CDTF">2025-08-27T22:17:21Z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