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80" r:id="rId2"/>
    <p:sldId id="281" r:id="rId3"/>
    <p:sldId id="290" r:id="rId4"/>
    <p:sldId id="282" r:id="rId5"/>
    <p:sldId id="291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56" r:id="rId14"/>
    <p:sldId id="272" r:id="rId15"/>
    <p:sldId id="292" r:id="rId16"/>
    <p:sldId id="257" r:id="rId17"/>
    <p:sldId id="258" r:id="rId18"/>
    <p:sldId id="275" r:id="rId19"/>
    <p:sldId id="276" r:id="rId20"/>
    <p:sldId id="277" r:id="rId21"/>
    <p:sldId id="273" r:id="rId22"/>
    <p:sldId id="274" r:id="rId23"/>
    <p:sldId id="278" r:id="rId24"/>
    <p:sldId id="279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3" r:id="rId34"/>
    <p:sldId id="304" r:id="rId35"/>
    <p:sldId id="301" r:id="rId36"/>
    <p:sldId id="305" r:id="rId37"/>
    <p:sldId id="306" r:id="rId38"/>
    <p:sldId id="259" r:id="rId39"/>
    <p:sldId id="260" r:id="rId40"/>
    <p:sldId id="261" r:id="rId41"/>
    <p:sldId id="262" r:id="rId42"/>
    <p:sldId id="263" r:id="rId43"/>
    <p:sldId id="264" r:id="rId44"/>
    <p:sldId id="265" r:id="rId45"/>
    <p:sldId id="266" r:id="rId46"/>
    <p:sldId id="267" r:id="rId47"/>
    <p:sldId id="268" r:id="rId48"/>
    <p:sldId id="269" r:id="rId49"/>
    <p:sldId id="270" r:id="rId50"/>
    <p:sldId id="307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370" y="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1180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40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4823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2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42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12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12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7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1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6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47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45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1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F16101-24CA-700F-8421-F277822DA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810"/>
            <a:ext cx="9144000" cy="617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63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6AE64E-F08E-8BD0-0A3B-6889616C3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9202"/>
            <a:ext cx="9144000" cy="313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32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AEB2BA-10AA-89C5-1867-C7D2AB4D7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5209"/>
            <a:ext cx="9144000" cy="382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2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E4FD30-EC7A-4B79-D338-B5FC92733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6125"/>
            <a:ext cx="9144000" cy="324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3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Pandas Operations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Common operations with syntax examples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64DD87-72AF-D711-A465-0190AEDDF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31" y="332943"/>
            <a:ext cx="8154538" cy="61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07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F56E-A716-A25D-4B62-6B9BDD23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Extracting the data</a:t>
            </a:r>
          </a:p>
        </p:txBody>
      </p:sp>
    </p:spTree>
    <p:extLst>
      <p:ext uri="{BB962C8B-B14F-4D97-AF65-F5344CB8AC3E}">
        <p14:creationId xmlns:p14="http://schemas.microsoft.com/office/powerpoint/2010/main" val="1027841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/>
              <a:t>pd.read_csv</a:t>
            </a:r>
            <a:r>
              <a:rPr lang="en-IN" dirty="0"/>
              <a:t>('file.csv')</a:t>
            </a:r>
          </a:p>
          <a:p>
            <a:endParaRPr lang="en-IN" dirty="0"/>
          </a:p>
          <a:p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pd.read_excel</a:t>
            </a:r>
            <a:r>
              <a:rPr lang="en-IN" dirty="0"/>
              <a:t>('filename.xlsx', </a:t>
            </a:r>
            <a:r>
              <a:rPr lang="en-IN" dirty="0" err="1"/>
              <a:t>sheet_name</a:t>
            </a:r>
            <a:r>
              <a:rPr lang="en-IN" dirty="0"/>
              <a:t>='Sheet1')</a:t>
            </a:r>
          </a:p>
          <a:p>
            <a:endParaRPr lang="en-IN" dirty="0"/>
          </a:p>
          <a:p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pd.read_json</a:t>
            </a:r>
            <a:r>
              <a:rPr lang="en-IN" dirty="0"/>
              <a:t>('</a:t>
            </a:r>
            <a:r>
              <a:rPr lang="en-IN" dirty="0" err="1"/>
              <a:t>filename.json</a:t>
            </a:r>
            <a:r>
              <a:rPr lang="en-IN" dirty="0"/>
              <a:t>')</a:t>
            </a:r>
          </a:p>
          <a:p>
            <a:endParaRPr lang="en-IN" dirty="0"/>
          </a:p>
          <a:p>
            <a:r>
              <a:rPr lang="en-IN" dirty="0"/>
              <a:t>import sqlite3</a:t>
            </a:r>
          </a:p>
          <a:p>
            <a:pPr marL="0" indent="0">
              <a:buNone/>
            </a:pPr>
            <a:r>
              <a:rPr lang="en-IN" dirty="0"/>
              <a:t>    conn = sqlite3.connect('</a:t>
            </a:r>
            <a:r>
              <a:rPr lang="en-IN" dirty="0" err="1"/>
              <a:t>database.db</a:t>
            </a:r>
            <a:r>
              <a:rPr lang="en-IN" dirty="0"/>
              <a:t>’)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pd.read_sql_query</a:t>
            </a:r>
            <a:r>
              <a:rPr lang="en-IN" dirty="0"/>
              <a:t>('SELECT * FROM </a:t>
            </a:r>
            <a:r>
              <a:rPr lang="en-IN" dirty="0" err="1"/>
              <a:t>table_name</a:t>
            </a:r>
            <a:r>
              <a:rPr lang="en-IN" dirty="0"/>
              <a:t>', conn)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Viewing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Syntax:</a:t>
            </a:r>
          </a:p>
          <a:p>
            <a:r>
              <a:rPr dirty="0" err="1"/>
              <a:t>df.head</a:t>
            </a:r>
            <a:r>
              <a:rPr dirty="0"/>
              <a:t>(), </a:t>
            </a:r>
            <a:r>
              <a:rPr dirty="0" err="1"/>
              <a:t>df.tail</a:t>
            </a:r>
            <a:r>
              <a:rPr dirty="0"/>
              <a:t>(), </a:t>
            </a:r>
            <a:endParaRPr lang="en-IN" dirty="0"/>
          </a:p>
          <a:p>
            <a:r>
              <a:rPr dirty="0"/>
              <a:t>df.info()</a:t>
            </a:r>
            <a:r>
              <a:rPr lang="en-IN" dirty="0"/>
              <a:t>: summary of data</a:t>
            </a:r>
          </a:p>
          <a:p>
            <a:r>
              <a:rPr dirty="0" err="1"/>
              <a:t>df.describe</a:t>
            </a:r>
            <a:r>
              <a:rPr dirty="0"/>
              <a:t>()</a:t>
            </a:r>
            <a:r>
              <a:rPr lang="en-IN" dirty="0"/>
              <a:t>: general statistics</a:t>
            </a:r>
          </a:p>
          <a:p>
            <a:r>
              <a:rPr lang="en-IN" dirty="0" err="1"/>
              <a:t>df.dtypes</a:t>
            </a:r>
            <a:r>
              <a:rPr lang="en-IN" dirty="0"/>
              <a:t>: each col with datatype</a:t>
            </a:r>
          </a:p>
          <a:p>
            <a:r>
              <a:rPr lang="en-IN" dirty="0" err="1"/>
              <a:t>df.shape</a:t>
            </a:r>
            <a:r>
              <a:rPr lang="en-IN" dirty="0"/>
              <a:t>: # rows and cols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9F4D-D83C-FF09-7C21-2CD50B918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df.info(): 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47B51E-4C14-52C9-D134-7D5C74A07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2979"/>
            <a:ext cx="9144000" cy="406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36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770F6-1ADA-CD38-F937-D8A2C729B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df.describe</a:t>
            </a:r>
            <a:r>
              <a:rPr lang="en-IN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000E7-E6A7-90D4-6716-0F14A2CD0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400"/>
            <a:ext cx="9144000" cy="506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2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A46EFF-D373-D406-90B8-5564F51C0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4483"/>
            <a:ext cx="9144000" cy="330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87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6A878D-A9FE-1432-EAEB-8A9728C2B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46" y="637785"/>
            <a:ext cx="8287907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94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EAE277-2F0D-2B0C-C5B3-AC6EDEEDC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89" y="1018838"/>
            <a:ext cx="8040222" cy="48203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A749B9-6184-E31C-6F02-076DDBDBCE02}"/>
              </a:ext>
            </a:extLst>
          </p:cNvPr>
          <p:cNvSpPr/>
          <p:nvPr/>
        </p:nvSpPr>
        <p:spPr>
          <a:xfrm>
            <a:off x="2111832" y="248357"/>
            <a:ext cx="31763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DataTypes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6901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A786AA8-D805-ECFE-E268-52B4EA769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9773"/>
            <a:ext cx="8648068" cy="588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34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E91E8A7-6255-DC30-D55C-E890A5E13504}"/>
              </a:ext>
            </a:extLst>
          </p:cNvPr>
          <p:cNvSpPr txBox="1"/>
          <p:nvPr/>
        </p:nvSpPr>
        <p:spPr>
          <a:xfrm>
            <a:off x="96890" y="2991481"/>
            <a:ext cx="8370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err="1"/>
              <a:t>pd.set_option</a:t>
            </a:r>
            <a:r>
              <a:rPr lang="en-IN" sz="3200" dirty="0"/>
              <a:t>("</a:t>
            </a:r>
            <a:r>
              <a:rPr lang="en-IN" sz="3200" dirty="0" err="1"/>
              <a:t>display.max_columns</a:t>
            </a:r>
            <a:r>
              <a:rPr lang="en-IN" sz="3200" dirty="0"/>
              <a:t>", None)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C64919A-D772-5C08-DDAE-4DB55D42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Show all columns in head/ describe, </a:t>
            </a:r>
            <a:r>
              <a:rPr lang="en-IN" dirty="0" err="1"/>
              <a:t>dtypes</a:t>
            </a:r>
            <a:r>
              <a:rPr lang="en-IN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31362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C0B1CD-6711-18C1-6682-896300EF3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Validating and Cleansing the data</a:t>
            </a:r>
          </a:p>
        </p:txBody>
      </p:sp>
    </p:spTree>
    <p:extLst>
      <p:ext uri="{BB962C8B-B14F-4D97-AF65-F5344CB8AC3E}">
        <p14:creationId xmlns:p14="http://schemas.microsoft.com/office/powerpoint/2010/main" val="2806481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D83AAC-428B-093A-A5EA-E473EBED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8625"/>
            <a:ext cx="9144000" cy="394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2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310936-4881-0C77-9058-86C072BF6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439"/>
            <a:ext cx="9144000" cy="407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14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02EB18-08A3-E694-DDA0-ABEC89970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8966"/>
            <a:ext cx="9144000" cy="490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14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9547F-411F-1165-4DA0-85D8DCAB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Transform data</a:t>
            </a:r>
          </a:p>
        </p:txBody>
      </p:sp>
    </p:spTree>
    <p:extLst>
      <p:ext uri="{BB962C8B-B14F-4D97-AF65-F5344CB8AC3E}">
        <p14:creationId xmlns:p14="http://schemas.microsoft.com/office/powerpoint/2010/main" val="2297443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55C035-B219-0231-00A7-41AD9DC19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102"/>
            <a:ext cx="9144000" cy="236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7235A5-9C42-43E7-D269-F7C959910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6040"/>
            <a:ext cx="9144000" cy="420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29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2ACED2-E741-A57A-191A-5B1CF828D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7205"/>
            <a:ext cx="9144000" cy="608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29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2101A9-9A83-BF54-3E52-E6C41C375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9306"/>
            <a:ext cx="9144000" cy="345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37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90239E-205F-E18B-2BF0-CC8BA455C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660"/>
            <a:ext cx="9144000" cy="19674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334CAD-B0E5-8265-814D-CD3294BA9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85424"/>
            <a:ext cx="9144000" cy="13630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9BD2A9-061F-D39B-2678-84BF13634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72576"/>
            <a:ext cx="9144000" cy="141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513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5918E7-03BA-F466-7F63-9A3B84F4A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8643"/>
            <a:ext cx="8859541" cy="426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13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43A936-D80E-680A-DC33-62B3EE0AF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68065"/>
            <a:ext cx="9144000" cy="132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198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7E4FE5-3234-2E2D-6FB7-183F2C07E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05" y="0"/>
            <a:ext cx="86921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003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FE2FD6-E623-FBA1-3A57-D3F340CCB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3322"/>
            <a:ext cx="9144000" cy="389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456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4E6DA6-D698-F4D0-6A60-2E1AC8FA0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84" y="1880971"/>
            <a:ext cx="7754432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04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Selecting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Syntax:</a:t>
            </a:r>
          </a:p>
          <a:p>
            <a:r>
              <a:t>df['column_name'], df[['col1', 'col2']]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Filtering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Syntax:</a:t>
            </a:r>
          </a:p>
          <a:p>
            <a:r>
              <a:t>df[df['column'] &gt; value]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9A557F-D305-3B1C-7124-A8236C2F5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6595"/>
            <a:ext cx="9144000" cy="356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928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Syntax:</a:t>
            </a:r>
          </a:p>
          <a:p>
            <a:r>
              <a:t>df['new_col'] = df['col1'] + df['col2']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Dropping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Syntax:</a:t>
            </a:r>
          </a:p>
          <a:p>
            <a:r>
              <a:t>df.drop('column_name', axis=1)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Renaming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Syntax:</a:t>
            </a:r>
          </a:p>
          <a:p>
            <a:r>
              <a:t>df.rename(columns={'old_name': 'new_name'})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Syntax:</a:t>
            </a:r>
          </a:p>
          <a:p>
            <a:r>
              <a:t>df.sort_values(by='column_name')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Grouping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Syntax:</a:t>
            </a:r>
          </a:p>
          <a:p>
            <a:r>
              <a:t>df.groupby('column_name').mean()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Merging DataFrames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Syntax:</a:t>
            </a:r>
          </a:p>
          <a:p>
            <a:r>
              <a:t>pd.merge(df1, df2, on='key')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Concatenating DataFrames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Syntax:</a:t>
            </a:r>
          </a:p>
          <a:p>
            <a:r>
              <a:t>pd.concat([df1, df2])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Handling 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Syntax:</a:t>
            </a:r>
          </a:p>
          <a:p>
            <a:r>
              <a:t>df.dropna(), df.fillna(value)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Changing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Syntax:</a:t>
            </a:r>
          </a:p>
          <a:p>
            <a:r>
              <a:t>df['column'] = df['column'].astype('type')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Applying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Syntax:</a:t>
            </a:r>
          </a:p>
          <a:p>
            <a:r>
              <a:t>df['column'].apply(lambda x: x*2)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3CB058-B51A-8668-3064-B4A5DC801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3533"/>
            <a:ext cx="9144000" cy="535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202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FBD72-919F-A43C-829B-54ABCAA44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95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24933A-FAA5-972B-2DA4-BE8E7AB9A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5926"/>
            <a:ext cx="9144000" cy="314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060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6B85FD-77D5-4256-423C-1287D39ED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9775"/>
            <a:ext cx="9144000" cy="375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26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875F3F-576B-F9C3-0C8B-831A1F158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4000"/>
            <a:ext cx="9144000" cy="3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38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157BFC-BCD0-180C-49A9-2070618A2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2906"/>
            <a:ext cx="9144000" cy="319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5546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181</TotalTime>
  <Words>360</Words>
  <Application>Microsoft Office PowerPoint</Application>
  <PresentationFormat>On-screen Show (4:3)</PresentationFormat>
  <Paragraphs>63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Pandas Operations</vt:lpstr>
      <vt:lpstr>PowerPoint Presentation</vt:lpstr>
      <vt:lpstr>Extracting the data</vt:lpstr>
      <vt:lpstr>Reading Data</vt:lpstr>
      <vt:lpstr>Viewing Data</vt:lpstr>
      <vt:lpstr>df.info(): Summary</vt:lpstr>
      <vt:lpstr>df.describe()</vt:lpstr>
      <vt:lpstr>PowerPoint Presentation</vt:lpstr>
      <vt:lpstr>PowerPoint Presentation</vt:lpstr>
      <vt:lpstr>PowerPoint Presentation</vt:lpstr>
      <vt:lpstr>Show all columns in head/ describe, dtypes …</vt:lpstr>
      <vt:lpstr>Validating and Cleansing the data</vt:lpstr>
      <vt:lpstr>PowerPoint Presentation</vt:lpstr>
      <vt:lpstr>PowerPoint Presentation</vt:lpstr>
      <vt:lpstr>PowerPoint Presentation</vt:lpstr>
      <vt:lpstr>Transform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Selecting Columns</vt:lpstr>
      <vt:lpstr>Filtering Rows</vt:lpstr>
      <vt:lpstr>Adding Columns</vt:lpstr>
      <vt:lpstr>Dropping Columns</vt:lpstr>
      <vt:lpstr>Renaming Columns</vt:lpstr>
      <vt:lpstr>Sorting Data</vt:lpstr>
      <vt:lpstr>Grouping Data</vt:lpstr>
      <vt:lpstr>Merging DataFrames</vt:lpstr>
      <vt:lpstr>Concatenating DataFrames</vt:lpstr>
      <vt:lpstr>Handling Missing Data</vt:lpstr>
      <vt:lpstr>Changing Data Types</vt:lpstr>
      <vt:lpstr>Applying Functions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Payal bansal</cp:lastModifiedBy>
  <cp:revision>50</cp:revision>
  <dcterms:created xsi:type="dcterms:W3CDTF">2013-01-27T09:14:16Z</dcterms:created>
  <dcterms:modified xsi:type="dcterms:W3CDTF">2025-08-24T22:29:55Z</dcterms:modified>
  <cp:category/>
</cp:coreProperties>
</file>