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793fb75c6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793fb75c6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793cf1b2e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793cf1b2e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793fb75c6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793fb75c6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93cf1b2e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93cf1b2e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93fb75c6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93fb75c6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793cf1b2e5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793cf1b2e5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93cf1b2e5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793cf1b2e5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793fb75c6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793fb75c6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93fb75c6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793fb75c6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93fb75c6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93fb75c6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93cf1b2e5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793cf1b2e5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915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IN" sz="4000" dirty="0"/>
              <a:t>Introduction to Cybersecurity</a:t>
            </a:r>
            <a:br>
              <a:rPr lang="en-IN" sz="4000" dirty="0"/>
            </a:br>
            <a:r>
              <a:rPr lang="en-IN" sz="4000" dirty="0"/>
              <a:t>(GREAT LEARNING)</a:t>
            </a:r>
            <a:endParaRPr sz="40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0" y="3105050"/>
            <a:ext cx="7688100" cy="1712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 of Student = Payal Bajantri                                                                                                       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PRN No  = 202401120064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</a:t>
            </a:r>
            <a:r>
              <a:rPr lang="en" dirty="0"/>
              <a:t>ranch = DATA SCIENCE                                                                  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Name of Guide =</a:t>
            </a:r>
            <a:endParaRPr dirty="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41" y="0"/>
            <a:ext cx="1956200" cy="4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5919537" y="-76828"/>
            <a:ext cx="3338288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Engineering- Data Science</a:t>
            </a:r>
            <a:endParaRPr sz="1600" b="1" dirty="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961475" y="4818000"/>
            <a:ext cx="1126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2025-2026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727650" y="586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Acknowledgements/References</a:t>
            </a:r>
            <a:endParaRPr sz="2300" dirty="0"/>
          </a:p>
        </p:txBody>
      </p:sp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en-US" sz="2400" dirty="0"/>
              <a:t>Finally, I am grateful to </a:t>
            </a:r>
            <a:r>
              <a:rPr lang="en-US" sz="2400" b="1" dirty="0"/>
              <a:t>GREAT LEARNING</a:t>
            </a:r>
            <a:r>
              <a:rPr lang="en-US" sz="2400" dirty="0"/>
              <a:t> for providing this enriching opportunity</a:t>
            </a:r>
            <a:r>
              <a:rPr lang="en-US" sz="1400" dirty="0"/>
              <a:t>.</a:t>
            </a:r>
            <a:endParaRPr sz="1400" dirty="0"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0"/>
            <a:ext cx="1956200" cy="4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9;p13">
            <a:extLst>
              <a:ext uri="{FF2B5EF4-FFF2-40B4-BE49-F238E27FC236}">
                <a16:creationId xmlns:a16="http://schemas.microsoft.com/office/drawing/2014/main" id="{777CE3C9-B148-85D7-F45A-DF5A6B02263A}"/>
              </a:ext>
            </a:extLst>
          </p:cNvPr>
          <p:cNvSpPr txBox="1"/>
          <p:nvPr/>
        </p:nvSpPr>
        <p:spPr>
          <a:xfrm>
            <a:off x="5919537" y="-76828"/>
            <a:ext cx="3338288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Engineering- Data Science</a:t>
            </a:r>
            <a:endParaRPr sz="1600" b="1" dirty="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3035800" y="2211400"/>
            <a:ext cx="38424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Questions</a:t>
            </a:r>
            <a:endParaRPr sz="5200"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0"/>
            <a:ext cx="1956200" cy="4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9;p13">
            <a:extLst>
              <a:ext uri="{FF2B5EF4-FFF2-40B4-BE49-F238E27FC236}">
                <a16:creationId xmlns:a16="http://schemas.microsoft.com/office/drawing/2014/main" id="{056A15C9-9A50-7EA0-0F43-56B4DFC9AB6B}"/>
              </a:ext>
            </a:extLst>
          </p:cNvPr>
          <p:cNvSpPr txBox="1"/>
          <p:nvPr/>
        </p:nvSpPr>
        <p:spPr>
          <a:xfrm>
            <a:off x="5919537" y="-76828"/>
            <a:ext cx="3338288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Engineering- Data Science</a:t>
            </a:r>
            <a:endParaRPr sz="1600" b="1" dirty="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3035800" y="2211400"/>
            <a:ext cx="38424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Thank You</a:t>
            </a:r>
            <a:endParaRPr sz="5200"/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0"/>
            <a:ext cx="1956200" cy="4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9;p13">
            <a:extLst>
              <a:ext uri="{FF2B5EF4-FFF2-40B4-BE49-F238E27FC236}">
                <a16:creationId xmlns:a16="http://schemas.microsoft.com/office/drawing/2014/main" id="{782BF3DB-9998-FDF5-A27B-42096A8413AD}"/>
              </a:ext>
            </a:extLst>
          </p:cNvPr>
          <p:cNvSpPr txBox="1"/>
          <p:nvPr/>
        </p:nvSpPr>
        <p:spPr>
          <a:xfrm>
            <a:off x="5919537" y="-76828"/>
            <a:ext cx="3338288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Engineering- Data Science</a:t>
            </a:r>
            <a:endParaRPr sz="1600" b="1" dirty="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9450" y="545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/ Background of Internship</a:t>
            </a:r>
            <a:endParaRPr dirty="0"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0"/>
            <a:ext cx="1956200" cy="4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9;p13">
            <a:extLst>
              <a:ext uri="{FF2B5EF4-FFF2-40B4-BE49-F238E27FC236}">
                <a16:creationId xmlns:a16="http://schemas.microsoft.com/office/drawing/2014/main" id="{2127A495-0E46-F804-3225-08141B364A9E}"/>
              </a:ext>
            </a:extLst>
          </p:cNvPr>
          <p:cNvSpPr txBox="1"/>
          <p:nvPr/>
        </p:nvSpPr>
        <p:spPr>
          <a:xfrm>
            <a:off x="5919537" y="-76828"/>
            <a:ext cx="3338288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Engineering- Data Science</a:t>
            </a:r>
            <a:endParaRPr sz="1600" b="1" dirty="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43C6-611A-76D7-2FBF-FF4F12308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58" y="1833091"/>
            <a:ext cx="883908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Importance of Cybersecurity: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course provided an in-depth look into the critical field of cybersecurity, which is essential for protecting digital systems and data in today's world.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 Focus: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curriculum was designed to build a strong foundation, covering everything from core principles to practical threat analysis and defense mechanisms.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My main objective was to gain the skills needed to identify vulnerabilities and respond effectively to cyber threats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729450" y="586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/>
              <a:t>Objectives of Internship</a:t>
            </a:r>
            <a:endParaRPr dirty="0"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0"/>
            <a:ext cx="1956200" cy="4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9;p13">
            <a:extLst>
              <a:ext uri="{FF2B5EF4-FFF2-40B4-BE49-F238E27FC236}">
                <a16:creationId xmlns:a16="http://schemas.microsoft.com/office/drawing/2014/main" id="{224B25CB-A506-AFF8-9093-DCE81F888765}"/>
              </a:ext>
            </a:extLst>
          </p:cNvPr>
          <p:cNvSpPr txBox="1"/>
          <p:nvPr/>
        </p:nvSpPr>
        <p:spPr>
          <a:xfrm>
            <a:off x="5919537" y="-76828"/>
            <a:ext cx="3338288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Engineering- Data Science</a:t>
            </a:r>
            <a:endParaRPr sz="1600" b="1" dirty="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6FA8885-8D5B-A6F2-C185-DB6C55BF9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" y="1668413"/>
            <a:ext cx="796639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Fundamental Concepts: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master the core principles of cybersecurity, including the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CIA Triad (Confidentiality, Integrity, and Availability).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Threat Identification: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identify and analyze common attacks such as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ransomware, phishing, and botnets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Cryptographic Knowledge: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understand the role of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ensuring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Proactive Security: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learn how to apply a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security-first mindset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system design and development.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727650" y="586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Company Overview / Certification Overview</a:t>
            </a:r>
            <a:endParaRPr dirty="0"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0"/>
            <a:ext cx="1956200" cy="4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9;p13">
            <a:extLst>
              <a:ext uri="{FF2B5EF4-FFF2-40B4-BE49-F238E27FC236}">
                <a16:creationId xmlns:a16="http://schemas.microsoft.com/office/drawing/2014/main" id="{6D7EEFB9-2E9C-6E2B-9F30-18EC4C03B0C6}"/>
              </a:ext>
            </a:extLst>
          </p:cNvPr>
          <p:cNvSpPr txBox="1"/>
          <p:nvPr/>
        </p:nvSpPr>
        <p:spPr>
          <a:xfrm>
            <a:off x="5919537" y="-76828"/>
            <a:ext cx="3338288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Engineering- Data Science</a:t>
            </a:r>
            <a:endParaRPr sz="1600" b="1" dirty="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A2F14-4647-BFEF-212D-BF6145697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76" y="1382095"/>
            <a:ext cx="5147510" cy="35626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729450" y="586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Task/ Assignment Competed</a:t>
            </a:r>
            <a:endParaRPr dirty="0"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0"/>
            <a:ext cx="1956200" cy="4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9;p13">
            <a:extLst>
              <a:ext uri="{FF2B5EF4-FFF2-40B4-BE49-F238E27FC236}">
                <a16:creationId xmlns:a16="http://schemas.microsoft.com/office/drawing/2014/main" id="{70701D5F-AD3E-E7EA-EB25-7B68354E7139}"/>
              </a:ext>
            </a:extLst>
          </p:cNvPr>
          <p:cNvSpPr txBox="1"/>
          <p:nvPr/>
        </p:nvSpPr>
        <p:spPr>
          <a:xfrm>
            <a:off x="5919537" y="-76828"/>
            <a:ext cx="3338288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Engineering- Data Science</a:t>
            </a:r>
            <a:endParaRPr sz="1600" b="1" dirty="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E31054-A80D-7648-CF7D-B2F51740D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3732" y="1229125"/>
            <a:ext cx="894026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Analyzed the motivations and life cycle of a cyber attacker.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Classified different types of malware, such as ransomware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botnets.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Explained the principles of symmetric and public-key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cryptography.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Completed all course quizzes and thoroughly reviewed notes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reinforce key concepts.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Conducted a detailed case study on the WhatsApp hack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understand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real-world vulnerability and its prevention.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729450" y="558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Skills Learned &amp; Tools Used</a:t>
            </a:r>
            <a:endParaRPr dirty="0"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2800" b="1" dirty="0"/>
              <a:t>Threat Intelligence</a:t>
            </a:r>
            <a:endParaRPr lang="en-US" sz="2800" dirty="0"/>
          </a:p>
          <a:p>
            <a:r>
              <a:rPr lang="en-US" sz="2800" b="1" dirty="0"/>
              <a:t>Cryptography</a:t>
            </a:r>
            <a:endParaRPr lang="en-US" sz="2800" dirty="0"/>
          </a:p>
          <a:p>
            <a:r>
              <a:rPr lang="en-US" sz="2800" b="1" dirty="0"/>
              <a:t>Secure Coding Principles</a:t>
            </a:r>
            <a:endParaRPr lang="en-US" sz="2800" dirty="0"/>
          </a:p>
          <a:p>
            <a:r>
              <a:rPr lang="en-US" sz="2800" b="1" dirty="0"/>
              <a:t>Problem-Solving and Critical Thinking</a:t>
            </a:r>
            <a:endParaRPr lang="en-US" sz="28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0"/>
            <a:ext cx="1956200" cy="4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9;p13">
            <a:extLst>
              <a:ext uri="{FF2B5EF4-FFF2-40B4-BE49-F238E27FC236}">
                <a16:creationId xmlns:a16="http://schemas.microsoft.com/office/drawing/2014/main" id="{A96CD0E6-CDB5-10A2-7B60-C325CB7D93D0}"/>
              </a:ext>
            </a:extLst>
          </p:cNvPr>
          <p:cNvSpPr txBox="1"/>
          <p:nvPr/>
        </p:nvSpPr>
        <p:spPr>
          <a:xfrm>
            <a:off x="5919537" y="-76828"/>
            <a:ext cx="3338288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Engineering- Data Science</a:t>
            </a:r>
            <a:endParaRPr sz="1600" b="1" dirty="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727650" y="545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 Faced &amp; Solutions</a:t>
            </a:r>
            <a:endParaRPr dirty="0"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0"/>
            <a:ext cx="1956200" cy="4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9;p13">
            <a:extLst>
              <a:ext uri="{FF2B5EF4-FFF2-40B4-BE49-F238E27FC236}">
                <a16:creationId xmlns:a16="http://schemas.microsoft.com/office/drawing/2014/main" id="{DDFB4063-9383-57B9-F637-F05F3D576CEB}"/>
              </a:ext>
            </a:extLst>
          </p:cNvPr>
          <p:cNvSpPr txBox="1"/>
          <p:nvPr/>
        </p:nvSpPr>
        <p:spPr>
          <a:xfrm>
            <a:off x="5919537" y="-76828"/>
            <a:ext cx="3338288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Engineering- Data Science</a:t>
            </a:r>
            <a:endParaRPr sz="1600" b="1" dirty="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C39D51-E0FA-919A-0C7F-3EC3F17CAD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7220" y="1837423"/>
            <a:ext cx="847480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most significant challenge was grasping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 mathematical concepts behind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 overcame this by doing extra research, reviewing course materials, and practicing with practical examples to build a strong conceptual foundation.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729450" y="599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001D35"/>
                </a:solidFill>
                <a:highlight>
                  <a:srgbClr val="FFFFFF"/>
                </a:highlight>
                <a:latin typeface="Arial"/>
                <a:cs typeface="Arial"/>
                <a:sym typeface="Arial"/>
              </a:rPr>
              <a:t>Key Achievements &amp; Outcomes</a:t>
            </a:r>
            <a:endParaRPr sz="2300" dirty="0"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0"/>
            <a:ext cx="1956200" cy="4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9;p13">
            <a:extLst>
              <a:ext uri="{FF2B5EF4-FFF2-40B4-BE49-F238E27FC236}">
                <a16:creationId xmlns:a16="http://schemas.microsoft.com/office/drawing/2014/main" id="{74A0672A-E9E9-6388-8706-E14840A0F798}"/>
              </a:ext>
            </a:extLst>
          </p:cNvPr>
          <p:cNvSpPr txBox="1"/>
          <p:nvPr/>
        </p:nvSpPr>
        <p:spPr>
          <a:xfrm>
            <a:off x="5919537" y="-76828"/>
            <a:ext cx="3338288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Engineering- Data Science</a:t>
            </a:r>
            <a:endParaRPr sz="1600" b="1" dirty="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46CF1F-3FAC-1031-AFFC-D81BB334C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8800" y="1643947"/>
            <a:ext cx="863092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Knowledge: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Gained a solid understanding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cybersecurity principles.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Application: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Applied theoretical knowledge 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and learn from a real-world hack.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 Development: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Developed a proactive and analytical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mindset that is essential for a career in cybersecurity.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727650" y="599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001D35"/>
                </a:solidFill>
                <a:highlight>
                  <a:srgbClr val="FFFFFF"/>
                </a:highlight>
                <a:latin typeface="Arial"/>
                <a:cs typeface="Arial"/>
                <a:sym typeface="Arial"/>
              </a:rPr>
              <a:t>Conclusion &amp; Future Scope</a:t>
            </a:r>
            <a:endParaRPr sz="2300" dirty="0"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0"/>
            <a:ext cx="1956200" cy="47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9;p13">
            <a:extLst>
              <a:ext uri="{FF2B5EF4-FFF2-40B4-BE49-F238E27FC236}">
                <a16:creationId xmlns:a16="http://schemas.microsoft.com/office/drawing/2014/main" id="{D0C023CB-2B6C-07AD-981C-B51D186D5F3F}"/>
              </a:ext>
            </a:extLst>
          </p:cNvPr>
          <p:cNvSpPr txBox="1"/>
          <p:nvPr/>
        </p:nvSpPr>
        <p:spPr>
          <a:xfrm>
            <a:off x="5919537" y="-76828"/>
            <a:ext cx="3338288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Engineering- Data Science</a:t>
            </a:r>
            <a:endParaRPr sz="1600" b="1" dirty="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E1A78C-186A-FF9D-86C0-205C5CEBB2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1249" y="1866006"/>
            <a:ext cx="886724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course provided a crucial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introduction to cybersecurity, solidifying my interest in the field.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 plan to build upon this foundation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specializing in a specific area, such as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security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ethical hacking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551</Words>
  <Application>Microsoft Office PowerPoint</Application>
  <PresentationFormat>On-screen Show (16:9)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Lato</vt:lpstr>
      <vt:lpstr>Times New Roman</vt:lpstr>
      <vt:lpstr>Arial</vt:lpstr>
      <vt:lpstr>Raleway</vt:lpstr>
      <vt:lpstr>Streamline</vt:lpstr>
      <vt:lpstr>Introduction to Cybersecurity (GREAT LEARNING)</vt:lpstr>
      <vt:lpstr>Introduction / Background of Internship</vt:lpstr>
      <vt:lpstr>Objectives of Internship</vt:lpstr>
      <vt:lpstr>Company Overview / Certification Overview</vt:lpstr>
      <vt:lpstr>Task/ Assignment Competed</vt:lpstr>
      <vt:lpstr>Skills Learned &amp; Tools Used</vt:lpstr>
      <vt:lpstr>Challenges Faced &amp; Solutions</vt:lpstr>
      <vt:lpstr>Key Achievements &amp; Outcomes</vt:lpstr>
      <vt:lpstr>Conclusion &amp; Future Scope</vt:lpstr>
      <vt:lpstr>Acknowledgements/References</vt:lpstr>
      <vt:lpstr>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Admin</dc:creator>
  <cp:lastModifiedBy>payal b</cp:lastModifiedBy>
  <cp:revision>5</cp:revision>
  <dcterms:modified xsi:type="dcterms:W3CDTF">2025-09-11T18:27:10Z</dcterms:modified>
</cp:coreProperties>
</file>