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93fb75c6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93fb75c6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93cf1b2e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93cf1b2e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93fb75c6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93fb75c6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93cf1b2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93cf1b2e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93fb75c6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93fb75c6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93cf1b2e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93cf1b2e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93cf1b2e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93cf1b2e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93fb75c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93fb75c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93fb75c6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93fb75c6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93fb75c6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93fb75c6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93cf1b2e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93cf1b2e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yalbajantri/internsh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49" y="1322450"/>
            <a:ext cx="7975935" cy="2231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4000" dirty="0"/>
              <a:t>Introduction to Cybersecurity</a:t>
            </a:r>
            <a:br>
              <a:rPr lang="en-IN" sz="4000" dirty="0"/>
            </a:br>
            <a:r>
              <a:rPr lang="en-IN" sz="4000" dirty="0"/>
              <a:t>(GREAT LEARNING)</a:t>
            </a:r>
            <a:br>
              <a:rPr lang="en-IN" sz="4000" dirty="0"/>
            </a:br>
            <a:r>
              <a:rPr lang="en-IN" sz="2700" dirty="0">
                <a:hlinkClick r:id="rId3"/>
              </a:rPr>
              <a:t>https://github.com/payalbajantri/internship</a:t>
            </a:r>
            <a:endParaRPr sz="27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105050"/>
            <a:ext cx="7688100" cy="171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 of Student = Payal Bajantri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PRN No  = 202401120064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r>
              <a:rPr lang="en" dirty="0"/>
              <a:t>ranch = DATA SCIENCE                                                     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Name of Guide =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41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961475" y="4818000"/>
            <a:ext cx="112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2025-2026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727650" y="586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Acknowledgements/References</a:t>
            </a:r>
            <a:endParaRPr sz="2300"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Finally, I am grateful to </a:t>
            </a:r>
            <a:r>
              <a:rPr lang="en-US" sz="2400" b="1" dirty="0"/>
              <a:t>GREAT LEARNING</a:t>
            </a:r>
            <a:r>
              <a:rPr lang="en-US" sz="2400" dirty="0"/>
              <a:t> for providing this enriching opportunity</a:t>
            </a:r>
            <a:r>
              <a:rPr lang="en-US" sz="1400" dirty="0"/>
              <a:t>.</a:t>
            </a:r>
            <a:endParaRPr sz="1400" dirty="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777CE3C9-B148-85D7-F45A-DF5A6B02263A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035800" y="2211400"/>
            <a:ext cx="38424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Questions</a:t>
            </a:r>
            <a:endParaRPr sz="52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056A15C9-9A50-7EA0-0F43-56B4DFC9AB6B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035800" y="2211400"/>
            <a:ext cx="38424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</a:t>
            </a:r>
            <a:endParaRPr sz="520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782BF3DB-9998-FDF5-A27B-42096A8413AD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545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/ Background of Internship</a:t>
            </a:r>
            <a:endParaRPr dirty="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2127A495-0E46-F804-3225-08141B364A9E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43C6-611A-76D7-2FBF-FF4F12308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58" y="1833091"/>
            <a:ext cx="883908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Importance of Cybersecurity: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course provided an in-depth look into the critical field of cybersecurity, which is essential for protecting digital systems and data in today's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Focus: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curriculum was designed to build a strong foundation, covering everything from core principles to practical threat analysis and defense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 main objective was to gain the skills needed to identify vulnerabilities and respond effectively to cyber threats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9450" y="586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Objectives of Internship</a:t>
            </a:r>
            <a:endParaRPr dirty="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4B25CB-A506-AFF8-9093-DCE81F888765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FA8885-8D5B-A6F2-C185-DB6C55BF9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" y="1668413"/>
            <a:ext cx="79663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Fundamental Concepts: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master the core principles of cybersecurity, including 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CIA Triad (Confidentiality, Integrity, and Availability).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 Identification: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and analyze common attacks such as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ransomware, phishing, and botnets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Knowledge: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understand the role of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ensuring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learn how to apply 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security-first mindset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system design and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86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Overview / Certification Overview</a:t>
            </a:r>
            <a:endParaRPr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6D7EEFB9-2E9C-6E2B-9F30-18EC4C03B0C6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A2F14-4647-BFEF-212D-BF614569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76" y="1382095"/>
            <a:ext cx="5147510" cy="3562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9450" y="586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Task/ Assignment Competed</a:t>
            </a:r>
            <a:endParaRPr dirty="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70701D5F-AD3E-E7EA-EB25-7B68354E7139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31054-A80D-7648-CF7D-B2F51740D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3732" y="1229125"/>
            <a:ext cx="89402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the motivations and life cycle of a cyber attacker.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Classified different types of malware, such as ransomware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botnets.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Explained the principles of symmetric and public-key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cryptography.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Completed all course quizzes and thoroughly reviewed 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reinforce key concepts.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a detailed case study on the WhatsApp hack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understand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real-world vulnerability and its prevention.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9450" y="558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Learned &amp; Tools Used</a:t>
            </a:r>
            <a:endParaRPr dirty="0"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800" b="1" dirty="0"/>
              <a:t>Threat Intelligence</a:t>
            </a:r>
            <a:endParaRPr lang="en-US" sz="2800" dirty="0"/>
          </a:p>
          <a:p>
            <a:r>
              <a:rPr lang="en-US" sz="2800" b="1" dirty="0"/>
              <a:t>Cryptography</a:t>
            </a:r>
            <a:endParaRPr lang="en-US" sz="2800" dirty="0"/>
          </a:p>
          <a:p>
            <a:r>
              <a:rPr lang="en-US" sz="2800" b="1" dirty="0"/>
              <a:t>Secure Coding Principles</a:t>
            </a:r>
            <a:endParaRPr lang="en-US" sz="2800" dirty="0"/>
          </a:p>
          <a:p>
            <a:r>
              <a:rPr lang="en-US" sz="2800" b="1" dirty="0"/>
              <a:t>Problem-Solving and Critical Thinking</a:t>
            </a: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A96CD0E6-CDB5-10A2-7B60-C325CB7D93D0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7650" y="545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 &amp; Solutions</a:t>
            </a:r>
            <a:endParaRPr dirty="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DDFB4063-9383-57B9-F637-F05F3D576CEB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39D51-E0FA-919A-0C7F-3EC3F17CA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7220" y="1837423"/>
            <a:ext cx="84748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most significant challenge was grasping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mathematical concepts behind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overcame this by doing extra research, reviewing course materials, and practicing with practical examples to build a strong conceptual foundation.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9450" y="599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1D35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Key Achievements &amp; Outcomes</a:t>
            </a:r>
            <a:endParaRPr sz="2300" dirty="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74A0672A-E9E9-6388-8706-E14840A0F798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46CF1F-3FAC-1031-AFFC-D81BB334C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0" y="1643947"/>
            <a:ext cx="86309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Knowledge: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Gained a solid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cybersecurity principles.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theoretical knowledge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and learn from a real-world hack.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Development: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proactive and analytical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mindset that is essential for a career in cybersecurity.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27650" y="599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1D35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Conclusion &amp; Future Scope</a:t>
            </a:r>
            <a:endParaRPr sz="2300" dirty="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D0C023CB-2B6C-07AD-981C-B51D186D5F3F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E1A78C-186A-FF9D-86C0-205C5CEBB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49" y="1866006"/>
            <a:ext cx="88672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course provided a crucial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introduction to cybersecurity, solidifying my interest in the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plan to build upon this foundation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specializing in a specific area, such as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security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hacking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561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Times New Roman</vt:lpstr>
      <vt:lpstr>Arial</vt:lpstr>
      <vt:lpstr>Raleway</vt:lpstr>
      <vt:lpstr>Streamline</vt:lpstr>
      <vt:lpstr>Introduction to Cybersecurity (GREAT LEARNING) https://github.com/payalbajantri/internship</vt:lpstr>
      <vt:lpstr>Introduction / Background of Internship</vt:lpstr>
      <vt:lpstr>Objectives of Internship</vt:lpstr>
      <vt:lpstr>Company Overview / Certification Overview</vt:lpstr>
      <vt:lpstr>Task/ Assignment Competed</vt:lpstr>
      <vt:lpstr>Skills Learned &amp; Tools Used</vt:lpstr>
      <vt:lpstr>Challenges Faced &amp; Solutions</vt:lpstr>
      <vt:lpstr>Key Achievements &amp; Outcomes</vt:lpstr>
      <vt:lpstr>Conclusion &amp; Future Scope</vt:lpstr>
      <vt:lpstr>Acknowledgements/References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</dc:creator>
  <cp:lastModifiedBy>payal b</cp:lastModifiedBy>
  <cp:revision>7</cp:revision>
  <dcterms:modified xsi:type="dcterms:W3CDTF">2025-09-11T18:54:44Z</dcterms:modified>
</cp:coreProperties>
</file>