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-1374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209800"/>
            <a:ext cx="979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PAYAL BISHNOI. M</a:t>
            </a:r>
            <a:endParaRPr lang="en-US" sz="2400" dirty="0"/>
          </a:p>
          <a:p>
            <a:r>
              <a:rPr lang="en-US" sz="2400" dirty="0" smtClean="0"/>
              <a:t>REGISTER NO:asunm1475122203569</a:t>
            </a:r>
            <a:endParaRPr lang="en-US" sz="2400" dirty="0" smtClean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(CS)</a:t>
            </a:r>
            <a:endParaRPr lang="en-US" sz="2400" dirty="0"/>
          </a:p>
          <a:p>
            <a:r>
              <a:rPr lang="en-US" sz="2400" dirty="0" smtClean="0"/>
              <a:t>COLLEGE: SRI KANYAKA PARAMESWARI ARTS &amp; SCIENCE COLLEGE FOR WOMEN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39332"/>
            <a:ext cx="6482063" cy="4221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Static-Regular"/>
              </a:rPr>
              <a:t>In conclusion, conducting an employee performance analysis using</a:t>
            </a:r>
          </a:p>
          <a:p>
            <a:r>
              <a:rPr lang="en-US" dirty="0">
                <a:latin typeface="RobotoStatic-Regular"/>
              </a:rPr>
              <a:t>Excel provides a structured and efficient way to evaluate and track</a:t>
            </a:r>
          </a:p>
          <a:p>
            <a:r>
              <a:rPr lang="en-US" dirty="0">
                <a:latin typeface="RobotoStatic-Regular"/>
              </a:rPr>
              <a:t>performance metrics. Excel's versatile functions and tools, such as</a:t>
            </a:r>
          </a:p>
          <a:p>
            <a:r>
              <a:rPr lang="en-US" dirty="0">
                <a:latin typeface="RobotoStatic-Regular"/>
              </a:rPr>
              <a:t>pivot tables, charts, and conditional formatting, allow for clear data</a:t>
            </a:r>
          </a:p>
          <a:p>
            <a:r>
              <a:rPr lang="en-US" dirty="0">
                <a:latin typeface="RobotoStatic-Regular"/>
              </a:rPr>
              <a:t>visualization and analysis, facilitating informed decision-making. By</a:t>
            </a:r>
          </a:p>
          <a:p>
            <a:r>
              <a:rPr lang="en-US" dirty="0">
                <a:latin typeface="RobotoStatic-Regular"/>
              </a:rPr>
              <a:t>systematically analyzing performance data, management can identify</a:t>
            </a:r>
          </a:p>
          <a:p>
            <a:r>
              <a:rPr lang="en-US" dirty="0">
                <a:latin typeface="RobotoStatic-Regular"/>
              </a:rPr>
              <a:t>trends, strengths, and areas for improvement, enabling targeted</a:t>
            </a:r>
          </a:p>
          <a:p>
            <a:r>
              <a:rPr lang="en-US" dirty="0">
                <a:latin typeface="RobotoStatic-Regular"/>
              </a:rPr>
              <a:t>interventions and fostering a culture of continuous improvement.</a:t>
            </a:r>
          </a:p>
          <a:p>
            <a:r>
              <a:rPr lang="en-US" dirty="0">
                <a:latin typeface="RobotoStatic-Regular"/>
              </a:rPr>
              <a:t>Regular updates and reviews of this data ensure that performance</a:t>
            </a:r>
          </a:p>
          <a:p>
            <a:r>
              <a:rPr lang="en-US" dirty="0">
                <a:latin typeface="RobotoStatic-Regular"/>
              </a:rPr>
              <a:t>management remains dynamic and aligned with organizational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The problem is to identify the Human Resources (HR)</a:t>
            </a:r>
          </a:p>
          <a:p>
            <a:r>
              <a:rPr lang="en-US" dirty="0">
                <a:latin typeface="RobotoStatic-Regular"/>
              </a:rPr>
              <a:t>department of XYZ Corporation aims to evaluate and improve</a:t>
            </a:r>
          </a:p>
          <a:p>
            <a:r>
              <a:rPr lang="en-US" dirty="0">
                <a:latin typeface="RobotoStatic-Regular"/>
              </a:rPr>
              <a:t>employee performance across various departments. Currently,</a:t>
            </a:r>
          </a:p>
          <a:p>
            <a:r>
              <a:rPr lang="en-US" dirty="0">
                <a:latin typeface="RobotoStatic-Regular"/>
              </a:rPr>
              <a:t>performance data is collected, but it is not systematically</a:t>
            </a:r>
          </a:p>
          <a:p>
            <a:r>
              <a:rPr lang="en-US" dirty="0" smtClean="0">
                <a:latin typeface="RobotoStatic-Regular"/>
              </a:rPr>
              <a:t>analyzed </a:t>
            </a:r>
            <a:r>
              <a:rPr lang="en-US" dirty="0">
                <a:latin typeface="RobotoStatic-Regular"/>
              </a:rPr>
              <a:t>to provide actionable insights. The HR team needs a</a:t>
            </a:r>
          </a:p>
          <a:p>
            <a:r>
              <a:rPr lang="en-US" dirty="0">
                <a:latin typeface="RobotoStatic-Regular"/>
              </a:rPr>
              <a:t>comprehensive analysis of employee performance metrics to</a:t>
            </a:r>
          </a:p>
          <a:p>
            <a:r>
              <a:rPr lang="en-US" dirty="0">
                <a:latin typeface="RobotoStatic-Regular"/>
              </a:rPr>
              <a:t>identify top performers, underperformers, and trends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72084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Static-Regular"/>
              </a:rPr>
              <a:t>Analyze employee performance metrics to identify</a:t>
            </a:r>
          </a:p>
          <a:p>
            <a:r>
              <a:rPr lang="en-US" sz="2400" dirty="0">
                <a:latin typeface="RobotoStatic-Regular"/>
              </a:rPr>
              <a:t>strengths, areas for improvement, and overall trends.</a:t>
            </a:r>
          </a:p>
          <a:p>
            <a:r>
              <a:rPr lang="en-US" sz="2400" dirty="0">
                <a:latin typeface="RobotoStatic-Regular"/>
              </a:rPr>
              <a:t>• Implement PivotTables to summarize and categorize</a:t>
            </a:r>
          </a:p>
          <a:p>
            <a:r>
              <a:rPr lang="en-US" sz="2400" dirty="0">
                <a:latin typeface="RobotoStatic-Regular"/>
              </a:rPr>
              <a:t>performance data.</a:t>
            </a:r>
          </a:p>
          <a:p>
            <a:r>
              <a:rPr lang="en-US" sz="2400" dirty="0">
                <a:latin typeface="RobotoStatic-Regular"/>
              </a:rPr>
              <a:t>• Compare individual employee performance against</a:t>
            </a:r>
          </a:p>
          <a:p>
            <a:r>
              <a:rPr lang="en-US" sz="2400" dirty="0">
                <a:latin typeface="RobotoStatic-Regular"/>
              </a:rPr>
              <a:t>benchmarks or targets.</a:t>
            </a:r>
          </a:p>
          <a:p>
            <a:r>
              <a:rPr lang="en-US" sz="2400" dirty="0">
                <a:latin typeface="RobotoStatic-Regular"/>
              </a:rPr>
              <a:t>• Analyze seasonal or project-specific performance</a:t>
            </a:r>
          </a:p>
          <a:p>
            <a:r>
              <a:rPr lang="en-US" sz="2400" dirty="0">
                <a:latin typeface="RobotoStatic-Regular"/>
              </a:rPr>
              <a:t>variations. .</a:t>
            </a:r>
          </a:p>
          <a:p>
            <a:r>
              <a:rPr lang="en-US" sz="2400" dirty="0">
                <a:latin typeface="RobotoStatic-Regular"/>
              </a:rPr>
              <a:t>• Design dashboards for easy visualization of</a:t>
            </a:r>
          </a:p>
          <a:p>
            <a:r>
              <a:rPr lang="en-US" sz="2400" dirty="0">
                <a:latin typeface="RobotoStatic-Regular"/>
              </a:rPr>
              <a:t>performance metrics.</a:t>
            </a:r>
          </a:p>
          <a:p>
            <a:r>
              <a:rPr lang="en-US" sz="2400" dirty="0">
                <a:latin typeface="RobotoStatic-Regular"/>
              </a:rPr>
              <a:t>• Share analysis results with management for</a:t>
            </a:r>
          </a:p>
          <a:p>
            <a:r>
              <a:rPr lang="en-US" sz="2400" dirty="0">
                <a:latin typeface="RobotoStatic-Regular"/>
              </a:rPr>
              <a:t>decision-making.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155470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RobotoStatic-Regular"/>
              </a:rPr>
              <a:t>1. Human Resources Team</a:t>
            </a:r>
          </a:p>
          <a:p>
            <a:r>
              <a:rPr lang="en-US" sz="3200" dirty="0">
                <a:latin typeface="RobotoStatic-Regular"/>
              </a:rPr>
              <a:t>2. Managers</a:t>
            </a:r>
          </a:p>
          <a:p>
            <a:r>
              <a:rPr lang="en-US" sz="3200" dirty="0">
                <a:latin typeface="RobotoStatic-Regular"/>
              </a:rPr>
              <a:t>3. Executives</a:t>
            </a:r>
          </a:p>
          <a:p>
            <a:r>
              <a:rPr lang="en-US" sz="3200" dirty="0">
                <a:latin typeface="RobotoStatic-Regular"/>
              </a:rPr>
              <a:t>4. Training and Development Teams</a:t>
            </a:r>
          </a:p>
          <a:p>
            <a:r>
              <a:rPr lang="en-US" sz="3200" dirty="0">
                <a:latin typeface="RobotoStatic-Regular"/>
              </a:rPr>
              <a:t>5. Compensation and Benefits Teams</a:t>
            </a:r>
          </a:p>
          <a:p>
            <a:r>
              <a:rPr lang="en-US" sz="3200" dirty="0">
                <a:latin typeface="RobotoStatic-Regular"/>
              </a:rPr>
              <a:t>6. Performance Review Committees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3420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• Flexibility to adapt the analysis to different roles,</a:t>
            </a:r>
          </a:p>
          <a:p>
            <a:r>
              <a:rPr lang="en-US" dirty="0">
                <a:latin typeface="RobotoStatic-Regular"/>
              </a:rPr>
              <a:t>departments, or performance criteria, ensuring relevance and</a:t>
            </a:r>
          </a:p>
          <a:p>
            <a:r>
              <a:rPr lang="en-US" dirty="0">
                <a:latin typeface="RobotoStatic-Regular"/>
              </a:rPr>
              <a:t>accuracy in evaluations</a:t>
            </a:r>
          </a:p>
          <a:p>
            <a:r>
              <a:rPr lang="en-US" dirty="0">
                <a:latin typeface="RobotoStatic-Regular"/>
              </a:rPr>
              <a:t>• Solution Data-driven analysis that support performance</a:t>
            </a:r>
          </a:p>
          <a:p>
            <a:r>
              <a:rPr lang="en-US" dirty="0">
                <a:latin typeface="RobotoStatic-Regular"/>
              </a:rPr>
              <a:t>reviews, promotions, compensation decisions, and targeted</a:t>
            </a:r>
          </a:p>
          <a:p>
            <a:r>
              <a:rPr lang="en-US" dirty="0">
                <a:latin typeface="RobotoStatic-Regular"/>
              </a:rPr>
              <a:t>training.</a:t>
            </a:r>
          </a:p>
          <a:p>
            <a:r>
              <a:rPr lang="en-US" dirty="0">
                <a:latin typeface="RobotoStatic-Regular"/>
              </a:rPr>
              <a:t>• Solutions The ability to analyze both current and historical</a:t>
            </a:r>
          </a:p>
          <a:p>
            <a:r>
              <a:rPr lang="en-US" dirty="0">
                <a:latin typeface="RobotoStatic-Regular"/>
              </a:rPr>
              <a:t>performance data, with periodic updates to keep information.</a:t>
            </a:r>
          </a:p>
          <a:p>
            <a:r>
              <a:rPr lang="en-US" dirty="0">
                <a:latin typeface="RobotoStatic-Regular"/>
              </a:rPr>
              <a:t>• Value Proposition Saves time and reduces the risk of human</a:t>
            </a:r>
          </a:p>
          <a:p>
            <a:r>
              <a:rPr lang="en-US" dirty="0">
                <a:latin typeface="RobotoStatic-Regular"/>
              </a:rPr>
              <a:t>error, ensuring consistent and reliable reporting across the</a:t>
            </a:r>
          </a:p>
          <a:p>
            <a:r>
              <a:rPr lang="en-US" dirty="0">
                <a:latin typeface="RobotoStatic-Regular"/>
              </a:rPr>
              <a:t>organization.</a:t>
            </a:r>
          </a:p>
          <a:p>
            <a:r>
              <a:rPr lang="en-US" dirty="0">
                <a:latin typeface="RobotoStatic-Regular"/>
              </a:rPr>
              <a:t>• Value Proposition Ensures the tool evolves with the</a:t>
            </a:r>
          </a:p>
          <a:p>
            <a:r>
              <a:rPr lang="en-US" dirty="0">
                <a:latin typeface="RobotoStatic-Regular"/>
              </a:rPr>
              <a:t>organization's needs, staying relevant and effective in a</a:t>
            </a:r>
          </a:p>
          <a:p>
            <a:r>
              <a:rPr lang="en-US" dirty="0">
                <a:latin typeface="RobotoStatic-Regular"/>
              </a:rPr>
              <a:t>dynamic work environment.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2084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ID: Unique identifier for each employee in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NAME: The first name of the employee.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ZONE: The pay zone or salary band to which the employee's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falls.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TYPE: The broader category or type of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work is associated with.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The current rating or evaluation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0600" y="1997839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Static-Regular"/>
              </a:rPr>
              <a:t>DATA SET: </a:t>
            </a:r>
            <a:r>
              <a:rPr lang="en-US" sz="2400" dirty="0" err="1">
                <a:latin typeface="RobotoStatic-Regular"/>
              </a:rPr>
              <a:t>Kaggle</a:t>
            </a:r>
            <a:r>
              <a:rPr lang="en-US" sz="2400" dirty="0">
                <a:latin typeface="RobotoStatic-Regular"/>
              </a:rPr>
              <a:t>, Employee dataset</a:t>
            </a:r>
          </a:p>
          <a:p>
            <a:r>
              <a:rPr lang="en-US" sz="2400" dirty="0">
                <a:latin typeface="RobotoStatic-Regular"/>
              </a:rPr>
              <a:t>FEATURE SELECTION: Slicer, Conditional Formatting,</a:t>
            </a:r>
          </a:p>
          <a:p>
            <a:r>
              <a:rPr lang="en-US" sz="2400" dirty="0">
                <a:latin typeface="RobotoStatic-Regular"/>
              </a:rPr>
              <a:t>Designing</a:t>
            </a:r>
          </a:p>
          <a:p>
            <a:r>
              <a:rPr lang="en-US" sz="2400" dirty="0">
                <a:latin typeface="RobotoStatic-Regular"/>
              </a:rPr>
              <a:t>DATA CLEANING Missing values, Irrelevant data,</a:t>
            </a:r>
          </a:p>
          <a:p>
            <a:r>
              <a:rPr lang="en-US" sz="2400" dirty="0">
                <a:latin typeface="RobotoStatic-Regular"/>
              </a:rPr>
              <a:t>Correct Errors, Remove Unnecessary Columns and</a:t>
            </a:r>
          </a:p>
          <a:p>
            <a:r>
              <a:rPr lang="en-US" sz="2400" dirty="0">
                <a:latin typeface="RobotoStatic-Regular"/>
              </a:rPr>
              <a:t>Rows</a:t>
            </a:r>
          </a:p>
          <a:p>
            <a:r>
              <a:rPr lang="en-US" sz="2400" dirty="0">
                <a:latin typeface="RobotoStatic-Regular"/>
              </a:rPr>
              <a:t>PIVOT TABLE: Employee ID, First Name, Performance</a:t>
            </a:r>
          </a:p>
          <a:p>
            <a:r>
              <a:rPr lang="en-US" sz="2400" dirty="0">
                <a:latin typeface="RobotoStatic-Regular"/>
              </a:rPr>
              <a:t>Score.</a:t>
            </a:r>
          </a:p>
          <a:p>
            <a:r>
              <a:rPr lang="en-US" sz="2400" dirty="0">
                <a:latin typeface="RobotoStatic-Regular"/>
              </a:rPr>
              <a:t>CHART: Report of Employee Performance based on</a:t>
            </a:r>
          </a:p>
          <a:p>
            <a:r>
              <a:rPr lang="en-US" sz="2400" dirty="0">
                <a:latin typeface="RobotoStatic-Regular"/>
              </a:rPr>
              <a:t>their Current Ratings is resented as Column Chart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580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RobotoStatic-Regular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19</cp:revision>
  <dcterms:created xsi:type="dcterms:W3CDTF">2024-03-29T15:07:22Z</dcterms:created>
  <dcterms:modified xsi:type="dcterms:W3CDTF">2024-09-03T10:21:07Z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