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83" d="100"/>
          <a:sy n="83" d="100"/>
        </p:scale>
        <p:origin x="148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org/install" TargetMode="External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cer.org/cancer/non-small-cell-lung-cancer/about/what-is-non-small-cell-lung-cancer.html" TargetMode="External"/><Relationship Id="rId2" Type="http://schemas.openxmlformats.org/officeDocument/2006/relationships/hyperlink" Target="https://www.dbmi.columbia.edu/about-dbmi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Bioinformatics in Pyth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100"/>
            </a:lvl1pPr>
          </a:lstStyle>
          <a:p>
            <a:r>
              <a:t>Bioinformatics in Python</a:t>
            </a:r>
          </a:p>
        </p:txBody>
      </p:sp>
      <p:sp>
        <p:nvSpPr>
          <p:cNvPr id="120" name="SBI, 28 March 2019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r>
              <a:rPr lang="en-US" i="0" dirty="0"/>
              <a:t>Pandas &amp; Data Visualization</a:t>
            </a:r>
            <a:endParaRPr i="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hat’s Bioinformatic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What’s Bioinformatics? </a:t>
            </a:r>
          </a:p>
        </p:txBody>
      </p:sp>
      <p:sp>
        <p:nvSpPr>
          <p:cNvPr id="123" name="With advances in technology, healthcare is experiencing a deluge of new data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040"/>
            </a:pPr>
            <a:r>
              <a:t>With advances in technology, healthcare is experiencing a deluge of new data </a:t>
            </a:r>
          </a:p>
          <a:p>
            <a:pPr marL="1266825" lvl="2" indent="-422275" defTabSz="554990">
              <a:spcBef>
                <a:spcPts val="3900"/>
              </a:spcBef>
              <a:defRPr sz="3040"/>
            </a:pPr>
            <a:r>
              <a:t>such as a patient’s genome sequence, electronic medical records, or the complete genomic and metabolic characterization of a tumor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This information has the potential to provide key insights into disease and treatment 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Bioinformatics involves harnessing data science and machine learning methods to organize and derive insights from this diverse information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Bioinformatics-Research-Areas_rv.jpg" descr="Bioinformatics-Research-Areas_rv.jp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1565"/>
          <a:stretch>
            <a:fillRect/>
          </a:stretch>
        </p:blipFill>
        <p:spPr>
          <a:xfrm>
            <a:off x="203547" y="1249306"/>
            <a:ext cx="12801253" cy="796618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he Cancer Genome Atla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r>
              <a:t>The Cancer Genome Atlas</a:t>
            </a:r>
          </a:p>
        </p:txBody>
      </p:sp>
      <p:sp>
        <p:nvSpPr>
          <p:cNvPr id="128" name="TCGA is a project to catalogue genetic mutations responsible for cancer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TCGA is a project to catalogue genetic mutations responsible for cancer. </a:t>
            </a:r>
          </a:p>
          <a:p>
            <a:r>
              <a:t>Begun by the National Cancer Institute and the National Human Genome Research Institute in 2006.</a:t>
            </a:r>
          </a:p>
          <a:p>
            <a:r>
              <a:t>They characterized over 20,000 primary cancers.</a:t>
            </a:r>
          </a:p>
          <a:p>
            <a:r>
              <a:t>Generated over 2.5 petabytes of genomic, epigenomic, transcriptomic, and proteomic data.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Lung Adenocarcinom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Lung Adenocarcinoma</a:t>
            </a:r>
          </a:p>
        </p:txBody>
      </p:sp>
      <p:sp>
        <p:nvSpPr>
          <p:cNvPr id="131" name="The most common type of lung cancer, usually starts in the mucus linings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4250383" cy="6286500"/>
          </a:xfrm>
          <a:prstGeom prst="rect">
            <a:avLst/>
          </a:prstGeom>
        </p:spPr>
        <p:txBody>
          <a:bodyPr/>
          <a:lstStyle/>
          <a:p>
            <a:r>
              <a:t>The most common type of lung cancer, usually starts in the mucus linings</a:t>
            </a:r>
          </a:p>
          <a:p>
            <a:r>
              <a:t>Let’s use Python to look at a subset of the TCGA for genes linked to LUAD</a:t>
            </a:r>
          </a:p>
        </p:txBody>
      </p:sp>
      <p:pic>
        <p:nvPicPr>
          <p:cNvPr id="132" name="151222084730_1_900x600.jpg" descr="151222084730_1_900x600.jpg"/>
          <p:cNvPicPr>
            <a:picLocks noChangeAspect="1"/>
          </p:cNvPicPr>
          <p:nvPr/>
        </p:nvPicPr>
        <p:blipFill>
          <a:blip r:embed="rId2">
            <a:extLst/>
          </a:blip>
          <a:srcRect l="1999" t="1388" r="383" b="3677"/>
          <a:stretch>
            <a:fillRect/>
          </a:stretch>
        </p:blipFill>
        <p:spPr>
          <a:xfrm>
            <a:off x="5331122" y="3235523"/>
            <a:ext cx="6990756" cy="49969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Python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iPython!</a:t>
            </a:r>
          </a:p>
        </p:txBody>
      </p:sp>
      <p:sp>
        <p:nvSpPr>
          <p:cNvPr id="135" name="An interactive command-line terminal for Pyth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2976"/>
            </a:pPr>
            <a:r>
              <a:t>An interactive command-line terminal for Python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You can write one command at a time and get results instantly, instead of having a script that executes commands in order.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Great for exploring and visualizing data!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The Jupyter Notebook is a web-application that makes iPython prettier! Please install it if you haven’t already:</a:t>
            </a:r>
          </a:p>
          <a:p>
            <a:pPr marL="1653539" lvl="3" indent="-413384" defTabSz="543305">
              <a:spcBef>
                <a:spcPts val="3900"/>
              </a:spcBef>
              <a:defRPr sz="2976"/>
            </a:pPr>
            <a:r>
              <a:t>anaconda: </a:t>
            </a:r>
            <a:r>
              <a:rPr u="sng">
                <a:hlinkClick r:id="rId2"/>
              </a:rPr>
              <a:t>https://www.anaconda.com/distribution/</a:t>
            </a:r>
          </a:p>
          <a:p>
            <a:pPr marL="1653539" lvl="3" indent="-413384" defTabSz="543305">
              <a:spcBef>
                <a:spcPts val="3900"/>
              </a:spcBef>
              <a:defRPr sz="2976"/>
            </a:pPr>
            <a:r>
              <a:t>jupyter: </a:t>
            </a:r>
            <a:r>
              <a:rPr u="sng">
                <a:hlinkClick r:id="rId3"/>
              </a:rPr>
              <a:t>https://jupyter.org/install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106598324PandawaveNEWS_trans_NvBQzQNjv4Bqeo_i_u9APj8RuoebjoAHt0k9u7HhRJvuo-ZLenGRumA.jpg.jp2" descr="106598324PandawaveNEWS_trans_NvBQzQNjv4Bqeo_i_u9APj8RuoebjoAHt0k9u7HhRJvuo-ZLenGRumA.jpg.jp2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t="1562" b="1562"/>
          <a:stretch>
            <a:fillRect/>
          </a:stretch>
        </p:blipFill>
        <p:spPr>
          <a:xfrm>
            <a:off x="639547" y="673100"/>
            <a:ext cx="11725706" cy="7099549"/>
          </a:xfrm>
          <a:prstGeom prst="rect">
            <a:avLst/>
          </a:prstGeom>
        </p:spPr>
      </p:pic>
      <p:sp>
        <p:nvSpPr>
          <p:cNvPr id="138" name="Pandas?"/>
          <p:cNvSpPr txBox="1">
            <a:spLocks noGrp="1"/>
          </p:cNvSpPr>
          <p:nvPr>
            <p:ph type="title"/>
          </p:nvPr>
        </p:nvSpPr>
        <p:spPr>
          <a:xfrm>
            <a:off x="1270000" y="80137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Pandas?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t’s try it!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Let’s try it!</a:t>
            </a:r>
          </a:p>
        </p:txBody>
      </p:sp>
      <p:sp>
        <p:nvSpPr>
          <p:cNvPr id="141" name="Body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Bibliograph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Bibliography</a:t>
            </a:r>
          </a:p>
        </p:txBody>
      </p:sp>
      <p:sp>
        <p:nvSpPr>
          <p:cNvPr id="144" name="https://www.dbmi.columbia.edu/about-dbmi/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u="sng">
                <a:hlinkClick r:id="rId2"/>
              </a:rPr>
              <a:t>https://www.dbmi.columbia.edu/about-dbmi/</a:t>
            </a:r>
          </a:p>
          <a:p>
            <a:r>
              <a:rPr u="sng">
                <a:hlinkClick r:id="rId3"/>
              </a:rPr>
              <a:t>https://www.cancer.org/cancer/non-small-cell-lung-cancer/about/what-is-non-small-cell-lung-cancer.html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Macintosh PowerPoint</Application>
  <PresentationFormat>Custom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Bioinformatics in Python</vt:lpstr>
      <vt:lpstr>What’s Bioinformatics? </vt:lpstr>
      <vt:lpstr>PowerPoint Presentation</vt:lpstr>
      <vt:lpstr>The Cancer Genome Atlas</vt:lpstr>
      <vt:lpstr>Lung Adenocarcinoma</vt:lpstr>
      <vt:lpstr>iPython!</vt:lpstr>
      <vt:lpstr>Pandas?</vt:lpstr>
      <vt:lpstr>Let’s try it!</vt:lpstr>
      <vt:lpstr>Bibliography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in Python</dc:title>
  <cp:lastModifiedBy>Payal Chandak</cp:lastModifiedBy>
  <cp:revision>2</cp:revision>
  <dcterms:modified xsi:type="dcterms:W3CDTF">2019-03-27T18:19:55Z</dcterms:modified>
</cp:coreProperties>
</file>