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5d25d2c1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5d25d2c1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5d25d2c10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5d25d2c10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5d25d2c10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5d25d2c10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d25d2c10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5d25d2c10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ayal@ch.iitr.ac.in" TargetMode="External"/><Relationship Id="rId4" Type="http://schemas.openxmlformats.org/officeDocument/2006/relationships/hyperlink" Target="https://github.com/payalkanya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030900" y="491575"/>
            <a:ext cx="30822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44250" y="1710050"/>
            <a:ext cx="4255500" cy="25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00000"/>
                </a:solidFill>
              </a:rPr>
              <a:t>Payal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(22112075)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2nd year Undergrad student in Chemical Engineering, IITR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Contact Details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Email ID : </a:t>
            </a:r>
            <a:r>
              <a:rPr lang="en-GB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payal@ch.iitr.ac.in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Phone no. : 8295803134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Github : </a:t>
            </a:r>
            <a:r>
              <a:rPr lang="en-GB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https://github.com/payalkanyan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Overview -</a:t>
            </a:r>
            <a:r>
              <a:rPr b="0" lang="en-GB" sz="1888"/>
              <a:t>Ichimoku + ADX</a:t>
            </a:r>
            <a:endParaRPr b="0" sz="1888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026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Key Components: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Ichimoku Cloud: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Tenkan-sen (Conversion Line):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9-day moving average.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Kijun-sen (Base Line):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26-day moving average.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Senkou Span A (Leading Span A):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Average of Tenkan-sen and Kijun-sen.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Senkou Span B (Leading Span B):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52-day moving average.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Average Directional Index (ADX):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Measures trend strength with a window of 14 days.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DI+ and DI- (Directional Indicators):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Calculate trend direction.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ADX: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Indicates trend strength, with values above 25 suggesting a strong trend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50" y="322850"/>
            <a:ext cx="4334776" cy="31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988" y="3404863"/>
            <a:ext cx="53054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10100" y="5060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 and Visualization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Performance Metrics: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Sharpe Ratio: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Measures risk-adjusted returns.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Sortino Ratio: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Focuses on downside risk.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Maximum Drawdown: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Assesses potential losses.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Sharpe Ratio: Indicates risk-adjusted performance.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Sortino Ratio: Highlights returns relative to downside risk.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Maximum Drawdown: Demonstrates the worst peak-to-trough decline.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83100" y="1999697"/>
            <a:ext cx="6244200" cy="25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