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3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b="1" dirty="0">
                <a:solidFill>
                  <a:srgbClr val="2998E3"/>
                </a:solidFill>
              </a:rPr>
              <a:t>Payal Singh</a:t>
            </a:r>
            <a:endParaRPr sz="3200" b="1" dirty="0">
              <a:solidFill>
                <a:srgbClr val="2998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Ayush Gupta (18313)</cp:lastModifiedBy>
  <cp:revision>7</cp:revision>
  <dcterms:created xsi:type="dcterms:W3CDTF">2022-04-19T20:18:35Z</dcterms:created>
  <dcterms:modified xsi:type="dcterms:W3CDTF">2024-10-26T20:17:28Z</dcterms:modified>
</cp:coreProperties>
</file>