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7" r:id="rId7"/>
    <p:sldId id="266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kan gupta" userId="927068cc0f3b859c" providerId="LiveId" clId="{CEAC0257-EF3E-4A4C-8186-A06654081604}"/>
    <pc:docChg chg="custSel addSld modSld sldOrd">
      <pc:chgData name="muskan gupta" userId="927068cc0f3b859c" providerId="LiveId" clId="{CEAC0257-EF3E-4A4C-8186-A06654081604}" dt="2021-12-19T15:00:37.788" v="250"/>
      <pc:docMkLst>
        <pc:docMk/>
      </pc:docMkLst>
      <pc:sldChg chg="addSp delSp modSp mod">
        <pc:chgData name="muskan gupta" userId="927068cc0f3b859c" providerId="LiveId" clId="{CEAC0257-EF3E-4A4C-8186-A06654081604}" dt="2021-12-19T14:55:15.201" v="206" actId="14100"/>
        <pc:sldMkLst>
          <pc:docMk/>
          <pc:sldMk cId="4155432536" sldId="262"/>
        </pc:sldMkLst>
        <pc:spChg chg="mod">
          <ac:chgData name="muskan gupta" userId="927068cc0f3b859c" providerId="LiveId" clId="{CEAC0257-EF3E-4A4C-8186-A06654081604}" dt="2021-12-19T14:55:05.479" v="204" actId="14100"/>
          <ac:spMkLst>
            <pc:docMk/>
            <pc:sldMk cId="4155432536" sldId="262"/>
            <ac:spMk id="4" creationId="{EF9A7E4C-59FE-4519-834D-69B07783F226}"/>
          </ac:spMkLst>
        </pc:spChg>
        <pc:picChg chg="add del mod">
          <ac:chgData name="muskan gupta" userId="927068cc0f3b859c" providerId="LiveId" clId="{CEAC0257-EF3E-4A4C-8186-A06654081604}" dt="2021-12-19T14:53:23.872" v="199" actId="21"/>
          <ac:picMkLst>
            <pc:docMk/>
            <pc:sldMk cId="4155432536" sldId="262"/>
            <ac:picMk id="6" creationId="{84F146D1-8B98-4481-8404-DFD077303F91}"/>
          </ac:picMkLst>
        </pc:picChg>
        <pc:picChg chg="add mod">
          <ac:chgData name="muskan gupta" userId="927068cc0f3b859c" providerId="LiveId" clId="{CEAC0257-EF3E-4A4C-8186-A06654081604}" dt="2021-12-19T14:55:15.201" v="206" actId="14100"/>
          <ac:picMkLst>
            <pc:docMk/>
            <pc:sldMk cId="4155432536" sldId="262"/>
            <ac:picMk id="8" creationId="{710258E7-080A-4669-AE06-8F19F118DCCE}"/>
          </ac:picMkLst>
        </pc:picChg>
      </pc:sldChg>
      <pc:sldChg chg="modSp mod ord">
        <pc:chgData name="muskan gupta" userId="927068cc0f3b859c" providerId="LiveId" clId="{CEAC0257-EF3E-4A4C-8186-A06654081604}" dt="2021-12-19T15:00:37.788" v="250"/>
        <pc:sldMkLst>
          <pc:docMk/>
          <pc:sldMk cId="2370074432" sldId="263"/>
        </pc:sldMkLst>
        <pc:spChg chg="mod">
          <ac:chgData name="muskan gupta" userId="927068cc0f3b859c" providerId="LiveId" clId="{CEAC0257-EF3E-4A4C-8186-A06654081604}" dt="2021-12-19T14:43:07.129" v="178" actId="20577"/>
          <ac:spMkLst>
            <pc:docMk/>
            <pc:sldMk cId="2370074432" sldId="263"/>
            <ac:spMk id="2" creationId="{EC46751A-F00B-4A82-A18E-E30F861C0936}"/>
          </ac:spMkLst>
        </pc:spChg>
        <pc:spChg chg="mod">
          <ac:chgData name="muskan gupta" userId="927068cc0f3b859c" providerId="LiveId" clId="{CEAC0257-EF3E-4A4C-8186-A06654081604}" dt="2021-12-19T14:59:52.767" v="247" actId="255"/>
          <ac:spMkLst>
            <pc:docMk/>
            <pc:sldMk cId="2370074432" sldId="263"/>
            <ac:spMk id="3" creationId="{E77B6C24-E66C-4E26-8070-82580952392F}"/>
          </ac:spMkLst>
        </pc:spChg>
      </pc:sldChg>
      <pc:sldChg chg="modSp mod">
        <pc:chgData name="muskan gupta" userId="927068cc0f3b859c" providerId="LiveId" clId="{CEAC0257-EF3E-4A4C-8186-A06654081604}" dt="2021-12-19T15:00:16.531" v="248" actId="14100"/>
        <pc:sldMkLst>
          <pc:docMk/>
          <pc:sldMk cId="834460110" sldId="264"/>
        </pc:sldMkLst>
        <pc:spChg chg="mod">
          <ac:chgData name="muskan gupta" userId="927068cc0f3b859c" providerId="LiveId" clId="{CEAC0257-EF3E-4A4C-8186-A06654081604}" dt="2021-12-19T15:00:16.531" v="248" actId="14100"/>
          <ac:spMkLst>
            <pc:docMk/>
            <pc:sldMk cId="834460110" sldId="264"/>
            <ac:spMk id="3" creationId="{B6A25201-E129-426C-9A16-AB8637BB7540}"/>
          </ac:spMkLst>
        </pc:spChg>
      </pc:sldChg>
      <pc:sldChg chg="addSp modSp new mod">
        <pc:chgData name="muskan gupta" userId="927068cc0f3b859c" providerId="LiveId" clId="{CEAC0257-EF3E-4A4C-8186-A06654081604}" dt="2021-12-19T14:58:32.816" v="246" actId="14100"/>
        <pc:sldMkLst>
          <pc:docMk/>
          <pc:sldMk cId="4168688910" sldId="266"/>
        </pc:sldMkLst>
        <pc:spChg chg="add mod">
          <ac:chgData name="muskan gupta" userId="927068cc0f3b859c" providerId="LiveId" clId="{CEAC0257-EF3E-4A4C-8186-A06654081604}" dt="2021-12-19T14:58:12.252" v="243" actId="113"/>
          <ac:spMkLst>
            <pc:docMk/>
            <pc:sldMk cId="4168688910" sldId="266"/>
            <ac:spMk id="4" creationId="{A18DD92B-1D97-49A9-91A7-3EF63019E2D1}"/>
          </ac:spMkLst>
        </pc:spChg>
        <pc:picChg chg="add mod">
          <ac:chgData name="muskan gupta" userId="927068cc0f3b859c" providerId="LiveId" clId="{CEAC0257-EF3E-4A4C-8186-A06654081604}" dt="2021-12-19T14:58:32.816" v="246" actId="14100"/>
          <ac:picMkLst>
            <pc:docMk/>
            <pc:sldMk cId="4168688910" sldId="266"/>
            <ac:picMk id="3" creationId="{B37DA3B6-5C48-4BC2-961B-929F7179E277}"/>
          </ac:picMkLst>
        </pc:picChg>
      </pc:sldChg>
    </pc:docChg>
  </pc:docChgLst>
  <pc:docChgLst>
    <pc:chgData name="Payal Mohnani" userId="6f95de541655fb0b" providerId="LiveId" clId="{4230B1BB-C44F-874B-89BC-31A287D7CB36}"/>
    <pc:docChg chg="undo custSel modSld">
      <pc:chgData name="Payal Mohnani" userId="6f95de541655fb0b" providerId="LiveId" clId="{4230B1BB-C44F-874B-89BC-31A287D7CB36}" dt="2023-01-02T21:07:17.973" v="5" actId="14100"/>
      <pc:docMkLst>
        <pc:docMk/>
      </pc:docMkLst>
      <pc:sldChg chg="modSp">
        <pc:chgData name="Payal Mohnani" userId="6f95de541655fb0b" providerId="LiveId" clId="{4230B1BB-C44F-874B-89BC-31A287D7CB36}" dt="2023-01-02T21:07:17.973" v="5" actId="14100"/>
        <pc:sldMkLst>
          <pc:docMk/>
          <pc:sldMk cId="1474902522" sldId="258"/>
        </pc:sldMkLst>
        <pc:spChg chg="mod">
          <ac:chgData name="Payal Mohnani" userId="6f95de541655fb0b" providerId="LiveId" clId="{4230B1BB-C44F-874B-89BC-31A287D7CB36}" dt="2023-01-02T21:07:17.973" v="5" actId="14100"/>
          <ac:spMkLst>
            <pc:docMk/>
            <pc:sldMk cId="1474902522" sldId="258"/>
            <ac:spMk id="3" creationId="{3884B8EC-169E-4293-82E0-A140B4AFDFA2}"/>
          </ac:spMkLst>
        </pc:spChg>
      </pc:sldChg>
    </pc:docChg>
  </pc:docChgLst>
  <pc:docChgLst>
    <pc:chgData name="Payal Mohnani" userId="6f95de541655fb0b" providerId="Windows Live" clId="Web-{62F2094E-B638-4C3C-8B42-6E0BF555D3F3}"/>
    <pc:docChg chg="addSld delSld modSld">
      <pc:chgData name="Payal Mohnani" userId="6f95de541655fb0b" providerId="Windows Live" clId="Web-{62F2094E-B638-4C3C-8B42-6E0BF555D3F3}" dt="2021-12-19T16:42:52.423" v="1013" actId="1076"/>
      <pc:docMkLst>
        <pc:docMk/>
      </pc:docMkLst>
      <pc:sldChg chg="addSp delSp modSp mod modClrScheme chgLayout">
        <pc:chgData name="Payal Mohnani" userId="6f95de541655fb0b" providerId="Windows Live" clId="Web-{62F2094E-B638-4C3C-8B42-6E0BF555D3F3}" dt="2021-12-19T16:42:15.938" v="1002" actId="14100"/>
        <pc:sldMkLst>
          <pc:docMk/>
          <pc:sldMk cId="2238147339" sldId="257"/>
        </pc:sldMkLst>
        <pc:spChg chg="add del mod ord">
          <ac:chgData name="Payal Mohnani" userId="6f95de541655fb0b" providerId="Windows Live" clId="Web-{62F2094E-B638-4C3C-8B42-6E0BF555D3F3}" dt="2021-12-19T16:13:59.954" v="575"/>
          <ac:spMkLst>
            <pc:docMk/>
            <pc:sldMk cId="2238147339" sldId="257"/>
            <ac:spMk id="2" creationId="{234CA89D-299A-4DDD-92C1-F1E3CA17CB9A}"/>
          </ac:spMkLst>
        </pc:spChg>
        <pc:spChg chg="del mod">
          <ac:chgData name="Payal Mohnani" userId="6f95de541655fb0b" providerId="Windows Live" clId="Web-{62F2094E-B638-4C3C-8B42-6E0BF555D3F3}" dt="2021-12-19T16:14:15.064" v="583"/>
          <ac:spMkLst>
            <pc:docMk/>
            <pc:sldMk cId="2238147339" sldId="257"/>
            <ac:spMk id="4" creationId="{DD7A0259-7EE5-47E9-AE12-0DC9919BDFB9}"/>
          </ac:spMkLst>
        </pc:spChg>
        <pc:spChg chg="del">
          <ac:chgData name="Payal Mohnani" userId="6f95de541655fb0b" providerId="Windows Live" clId="Web-{62F2094E-B638-4C3C-8B42-6E0BF555D3F3}" dt="2021-12-19T16:14:07.642" v="577"/>
          <ac:spMkLst>
            <pc:docMk/>
            <pc:sldMk cId="2238147339" sldId="257"/>
            <ac:spMk id="5" creationId="{3C21368B-7D31-41BB-BF08-4582D80A5825}"/>
          </ac:spMkLst>
        </pc:spChg>
        <pc:spChg chg="add del mod ord">
          <ac:chgData name="Payal Mohnani" userId="6f95de541655fb0b" providerId="Windows Live" clId="Web-{62F2094E-B638-4C3C-8B42-6E0BF555D3F3}" dt="2021-12-19T16:13:59.954" v="575"/>
          <ac:spMkLst>
            <pc:docMk/>
            <pc:sldMk cId="2238147339" sldId="257"/>
            <ac:spMk id="6" creationId="{58162D93-AFE0-42CF-A124-1FB884158B72}"/>
          </ac:spMkLst>
        </pc:spChg>
        <pc:spChg chg="add del mod ord">
          <ac:chgData name="Payal Mohnani" userId="6f95de541655fb0b" providerId="Windows Live" clId="Web-{62F2094E-B638-4C3C-8B42-6E0BF555D3F3}" dt="2021-12-19T16:13:59.954" v="575"/>
          <ac:spMkLst>
            <pc:docMk/>
            <pc:sldMk cId="2238147339" sldId="257"/>
            <ac:spMk id="7" creationId="{840D75B1-EC4A-457C-8243-46187B51C60D}"/>
          </ac:spMkLst>
        </pc:spChg>
        <pc:spChg chg="add del mod">
          <ac:chgData name="Payal Mohnani" userId="6f95de541655fb0b" providerId="Windows Live" clId="Web-{62F2094E-B638-4C3C-8B42-6E0BF555D3F3}" dt="2021-12-19T16:15:51.081" v="612"/>
          <ac:spMkLst>
            <pc:docMk/>
            <pc:sldMk cId="2238147339" sldId="257"/>
            <ac:spMk id="8" creationId="{B6D99AC4-EE61-4C5B-8D57-CDA5A7DACC54}"/>
          </ac:spMkLst>
        </pc:spChg>
        <pc:spChg chg="add del mod">
          <ac:chgData name="Payal Mohnani" userId="6f95de541655fb0b" providerId="Windows Live" clId="Web-{62F2094E-B638-4C3C-8B42-6E0BF555D3F3}" dt="2021-12-19T16:14:33.580" v="585"/>
          <ac:spMkLst>
            <pc:docMk/>
            <pc:sldMk cId="2238147339" sldId="257"/>
            <ac:spMk id="9" creationId="{2853EAF2-B621-45E5-98BA-A54640F2B81E}"/>
          </ac:spMkLst>
        </pc:spChg>
        <pc:spChg chg="add del mod">
          <ac:chgData name="Payal Mohnani" userId="6f95de541655fb0b" providerId="Windows Live" clId="Web-{62F2094E-B638-4C3C-8B42-6E0BF555D3F3}" dt="2021-12-19T16:16:04.003" v="614"/>
          <ac:spMkLst>
            <pc:docMk/>
            <pc:sldMk cId="2238147339" sldId="257"/>
            <ac:spMk id="10" creationId="{9F702183-CB02-40AD-AAD9-D16A53094BFC}"/>
          </ac:spMkLst>
        </pc:spChg>
        <pc:spChg chg="add del mod">
          <ac:chgData name="Payal Mohnani" userId="6f95de541655fb0b" providerId="Windows Live" clId="Web-{62F2094E-B638-4C3C-8B42-6E0BF555D3F3}" dt="2021-12-19T16:16:01.847" v="613"/>
          <ac:spMkLst>
            <pc:docMk/>
            <pc:sldMk cId="2238147339" sldId="257"/>
            <ac:spMk id="13" creationId="{9D3B5918-7435-43EE-BE67-4544CC837934}"/>
          </ac:spMkLst>
        </pc:spChg>
        <pc:spChg chg="add mod ord">
          <ac:chgData name="Payal Mohnani" userId="6f95de541655fb0b" providerId="Windows Live" clId="Web-{62F2094E-B638-4C3C-8B42-6E0BF555D3F3}" dt="2021-12-19T16:41:54.313" v="999" actId="1076"/>
          <ac:spMkLst>
            <pc:docMk/>
            <pc:sldMk cId="2238147339" sldId="257"/>
            <ac:spMk id="14" creationId="{38BE8129-C1B2-4347-81DD-B49661268D88}"/>
          </ac:spMkLst>
        </pc:spChg>
        <pc:spChg chg="add del mod">
          <ac:chgData name="Payal Mohnani" userId="6f95de541655fb0b" providerId="Windows Live" clId="Web-{62F2094E-B638-4C3C-8B42-6E0BF555D3F3}" dt="2021-12-19T16:16:16.332" v="616"/>
          <ac:spMkLst>
            <pc:docMk/>
            <pc:sldMk cId="2238147339" sldId="257"/>
            <ac:spMk id="15" creationId="{3DB83DB0-1648-4A06-ADA1-569B5F447559}"/>
          </ac:spMkLst>
        </pc:spChg>
        <pc:spChg chg="add del mod ord">
          <ac:chgData name="Payal Mohnani" userId="6f95de541655fb0b" providerId="Windows Live" clId="Web-{62F2094E-B638-4C3C-8B42-6E0BF555D3F3}" dt="2021-12-19T16:42:15.360" v="1001"/>
          <ac:spMkLst>
            <pc:docMk/>
            <pc:sldMk cId="2238147339" sldId="257"/>
            <ac:spMk id="17" creationId="{1DE90C8E-7A11-4BD0-8012-A9AB3739389F}"/>
          </ac:spMkLst>
        </pc:spChg>
        <pc:spChg chg="add mod">
          <ac:chgData name="Payal Mohnani" userId="6f95de541655fb0b" providerId="Windows Live" clId="Web-{62F2094E-B638-4C3C-8B42-6E0BF555D3F3}" dt="2021-12-19T16:42:15.360" v="1001"/>
          <ac:spMkLst>
            <pc:docMk/>
            <pc:sldMk cId="2238147339" sldId="257"/>
            <ac:spMk id="20" creationId="{B9E6C10D-864E-4CA1-969F-C80BC188702A}"/>
          </ac:spMkLst>
        </pc:spChg>
        <pc:picChg chg="del mod">
          <ac:chgData name="Payal Mohnani" userId="6f95de541655fb0b" providerId="Windows Live" clId="Web-{62F2094E-B638-4C3C-8B42-6E0BF555D3F3}" dt="2021-12-19T16:14:05.235" v="576"/>
          <ac:picMkLst>
            <pc:docMk/>
            <pc:sldMk cId="2238147339" sldId="257"/>
            <ac:picMk id="3" creationId="{948A2959-872D-4D42-BD6A-0A0459AAEE93}"/>
          </ac:picMkLst>
        </pc:picChg>
        <pc:picChg chg="add del mod ord">
          <ac:chgData name="Payal Mohnani" userId="6f95de541655fb0b" providerId="Windows Live" clId="Web-{62F2094E-B638-4C3C-8B42-6E0BF555D3F3}" dt="2021-12-19T16:15:36.471" v="608"/>
          <ac:picMkLst>
            <pc:docMk/>
            <pc:sldMk cId="2238147339" sldId="257"/>
            <ac:picMk id="11" creationId="{2D0E046A-AD20-41E3-8676-F0501AD06D6C}"/>
          </ac:picMkLst>
        </pc:picChg>
        <pc:picChg chg="add mod ord">
          <ac:chgData name="Payal Mohnani" userId="6f95de541655fb0b" providerId="Windows Live" clId="Web-{62F2094E-B638-4C3C-8B42-6E0BF555D3F3}" dt="2021-12-19T16:42:15.938" v="1002" actId="14100"/>
          <ac:picMkLst>
            <pc:docMk/>
            <pc:sldMk cId="2238147339" sldId="257"/>
            <ac:picMk id="16" creationId="{BC09CD5E-5023-4941-8BC4-3D7B6E1F8BFD}"/>
          </ac:picMkLst>
        </pc:picChg>
        <pc:picChg chg="add del mod">
          <ac:chgData name="Payal Mohnani" userId="6f95de541655fb0b" providerId="Windows Live" clId="Web-{62F2094E-B638-4C3C-8B42-6E0BF555D3F3}" dt="2021-12-19T16:21:57.479" v="703"/>
          <ac:picMkLst>
            <pc:docMk/>
            <pc:sldMk cId="2238147339" sldId="257"/>
            <ac:picMk id="18" creationId="{56BEF640-CE15-4095-B5B6-02B084CFC896}"/>
          </ac:picMkLst>
        </pc:picChg>
      </pc:sldChg>
      <pc:sldChg chg="modSp">
        <pc:chgData name="Payal Mohnani" userId="6f95de541655fb0b" providerId="Windows Live" clId="Web-{62F2094E-B638-4C3C-8B42-6E0BF555D3F3}" dt="2021-12-19T16:18:18.850" v="657" actId="20577"/>
        <pc:sldMkLst>
          <pc:docMk/>
          <pc:sldMk cId="1474902522" sldId="258"/>
        </pc:sldMkLst>
        <pc:spChg chg="mod">
          <ac:chgData name="Payal Mohnani" userId="6f95de541655fb0b" providerId="Windows Live" clId="Web-{62F2094E-B638-4C3C-8B42-6E0BF555D3F3}" dt="2021-12-19T16:18:18.850" v="657" actId="20577"/>
          <ac:spMkLst>
            <pc:docMk/>
            <pc:sldMk cId="1474902522" sldId="258"/>
            <ac:spMk id="2" creationId="{A9AD5F9F-8ABF-4F8E-8549-0B26D38322A4}"/>
          </ac:spMkLst>
        </pc:spChg>
        <pc:spChg chg="mod">
          <ac:chgData name="Payal Mohnani" userId="6f95de541655fb0b" providerId="Windows Live" clId="Web-{62F2094E-B638-4C3C-8B42-6E0BF555D3F3}" dt="2021-12-19T16:18:16.725" v="656" actId="20577"/>
          <ac:spMkLst>
            <pc:docMk/>
            <pc:sldMk cId="1474902522" sldId="258"/>
            <ac:spMk id="3" creationId="{3884B8EC-169E-4293-82E0-A140B4AFDFA2}"/>
          </ac:spMkLst>
        </pc:spChg>
      </pc:sldChg>
      <pc:sldChg chg="addSp delSp modSp">
        <pc:chgData name="Payal Mohnani" userId="6f95de541655fb0b" providerId="Windows Live" clId="Web-{62F2094E-B638-4C3C-8B42-6E0BF555D3F3}" dt="2021-12-19T16:09:09.884" v="521" actId="1076"/>
        <pc:sldMkLst>
          <pc:docMk/>
          <pc:sldMk cId="1191866990" sldId="259"/>
        </pc:sldMkLst>
        <pc:spChg chg="mod">
          <ac:chgData name="Payal Mohnani" userId="6f95de541655fb0b" providerId="Windows Live" clId="Web-{62F2094E-B638-4C3C-8B42-6E0BF555D3F3}" dt="2021-12-19T16:02:59.642" v="454" actId="1076"/>
          <ac:spMkLst>
            <pc:docMk/>
            <pc:sldMk cId="1191866990" sldId="259"/>
            <ac:spMk id="3" creationId="{7BDFD062-5729-49AE-83D2-F411F3E5F3F6}"/>
          </ac:spMkLst>
        </pc:spChg>
        <pc:spChg chg="mod">
          <ac:chgData name="Payal Mohnani" userId="6f95de541655fb0b" providerId="Windows Live" clId="Web-{62F2094E-B638-4C3C-8B42-6E0BF555D3F3}" dt="2021-12-19T16:03:08.642" v="456" actId="20577"/>
          <ac:spMkLst>
            <pc:docMk/>
            <pc:sldMk cId="1191866990" sldId="259"/>
            <ac:spMk id="4" creationId="{0F13835C-DAFF-452D-B6BA-05BF8DEC76C8}"/>
          </ac:spMkLst>
        </pc:spChg>
        <pc:spChg chg="mod">
          <ac:chgData name="Payal Mohnani" userId="6f95de541655fb0b" providerId="Windows Live" clId="Web-{62F2094E-B638-4C3C-8B42-6E0BF555D3F3}" dt="2021-12-19T16:07:46.039" v="508" actId="20577"/>
          <ac:spMkLst>
            <pc:docMk/>
            <pc:sldMk cId="1191866990" sldId="259"/>
            <ac:spMk id="5" creationId="{A6C6CCD4-59B8-4953-A555-EB3F8B4C7C59}"/>
          </ac:spMkLst>
        </pc:spChg>
        <pc:spChg chg="add del mod">
          <ac:chgData name="Payal Mohnani" userId="6f95de541655fb0b" providerId="Windows Live" clId="Web-{62F2094E-B638-4C3C-8B42-6E0BF555D3F3}" dt="2021-12-19T15:45:51.834" v="222"/>
          <ac:spMkLst>
            <pc:docMk/>
            <pc:sldMk cId="1191866990" sldId="259"/>
            <ac:spMk id="6" creationId="{2F57AB12-5E55-4D64-9E8F-618B731163F0}"/>
          </ac:spMkLst>
        </pc:spChg>
        <pc:spChg chg="mod">
          <ac:chgData name="Payal Mohnani" userId="6f95de541655fb0b" providerId="Windows Live" clId="Web-{62F2094E-B638-4C3C-8B42-6E0BF555D3F3}" dt="2021-12-19T16:08:20.508" v="511" actId="20577"/>
          <ac:spMkLst>
            <pc:docMk/>
            <pc:sldMk cId="1191866990" sldId="259"/>
            <ac:spMk id="8" creationId="{BA0EDDED-D6F2-4995-8BE1-07E103BB5B0B}"/>
          </ac:spMkLst>
        </pc:spChg>
        <pc:spChg chg="add mod">
          <ac:chgData name="Payal Mohnani" userId="6f95de541655fb0b" providerId="Windows Live" clId="Web-{62F2094E-B638-4C3C-8B42-6E0BF555D3F3}" dt="2021-12-19T16:08:27.118" v="512" actId="20577"/>
          <ac:spMkLst>
            <pc:docMk/>
            <pc:sldMk cId="1191866990" sldId="259"/>
            <ac:spMk id="9" creationId="{3050C695-13E0-4234-830C-18886E21340A}"/>
          </ac:spMkLst>
        </pc:spChg>
        <pc:spChg chg="add mod">
          <ac:chgData name="Payal Mohnani" userId="6f95de541655fb0b" providerId="Windows Live" clId="Web-{62F2094E-B638-4C3C-8B42-6E0BF555D3F3}" dt="2021-12-19T16:05:34.036" v="493" actId="1076"/>
          <ac:spMkLst>
            <pc:docMk/>
            <pc:sldMk cId="1191866990" sldId="259"/>
            <ac:spMk id="11" creationId="{4332716F-2250-425B-A910-5759209018D7}"/>
          </ac:spMkLst>
        </pc:spChg>
        <pc:spChg chg="add mod">
          <ac:chgData name="Payal Mohnani" userId="6f95de541655fb0b" providerId="Windows Live" clId="Web-{62F2094E-B638-4C3C-8B42-6E0BF555D3F3}" dt="2021-12-19T16:09:09.884" v="521" actId="1076"/>
          <ac:spMkLst>
            <pc:docMk/>
            <pc:sldMk cId="1191866990" sldId="259"/>
            <ac:spMk id="12" creationId="{471F019C-5FE9-4286-9F2F-B573B6A8FD42}"/>
          </ac:spMkLst>
        </pc:spChg>
        <pc:spChg chg="add mod">
          <ac:chgData name="Payal Mohnani" userId="6f95de541655fb0b" providerId="Windows Live" clId="Web-{62F2094E-B638-4C3C-8B42-6E0BF555D3F3}" dt="2021-12-19T16:07:32.695" v="507" actId="20577"/>
          <ac:spMkLst>
            <pc:docMk/>
            <pc:sldMk cId="1191866990" sldId="259"/>
            <ac:spMk id="13" creationId="{68ECF2A6-C724-4FF3-B41B-A582CFC62C0F}"/>
          </ac:spMkLst>
        </pc:spChg>
        <pc:picChg chg="del">
          <ac:chgData name="Payal Mohnani" userId="6f95de541655fb0b" providerId="Windows Live" clId="Web-{62F2094E-B638-4C3C-8B42-6E0BF555D3F3}" dt="2021-12-19T15:38:23.766" v="110"/>
          <ac:picMkLst>
            <pc:docMk/>
            <pc:sldMk cId="1191866990" sldId="259"/>
            <ac:picMk id="7" creationId="{69C260FF-C914-44CA-985A-F17A38C77110}"/>
          </ac:picMkLst>
        </pc:picChg>
        <pc:picChg chg="del">
          <ac:chgData name="Payal Mohnani" userId="6f95de541655fb0b" providerId="Windows Live" clId="Web-{62F2094E-B638-4C3C-8B42-6E0BF555D3F3}" dt="2021-12-19T15:38:24.735" v="111"/>
          <ac:picMkLst>
            <pc:docMk/>
            <pc:sldMk cId="1191866990" sldId="259"/>
            <ac:picMk id="10" creationId="{1A08B828-465A-4696-9EF0-F6D204EF4045}"/>
          </ac:picMkLst>
        </pc:picChg>
      </pc:sldChg>
      <pc:sldChg chg="addSp delSp modSp">
        <pc:chgData name="Payal Mohnani" userId="6f95de541655fb0b" providerId="Windows Live" clId="Web-{62F2094E-B638-4C3C-8B42-6E0BF555D3F3}" dt="2021-12-19T16:34:46.882" v="907" actId="1076"/>
        <pc:sldMkLst>
          <pc:docMk/>
          <pc:sldMk cId="2832359233" sldId="260"/>
        </pc:sldMkLst>
        <pc:spChg chg="del mod">
          <ac:chgData name="Payal Mohnani" userId="6f95de541655fb0b" providerId="Windows Live" clId="Web-{62F2094E-B638-4C3C-8B42-6E0BF555D3F3}" dt="2021-12-19T15:50:57.560" v="310"/>
          <ac:spMkLst>
            <pc:docMk/>
            <pc:sldMk cId="2832359233" sldId="260"/>
            <ac:spMk id="3" creationId="{E557D013-1160-4BF3-9D29-61B197A278A5}"/>
          </ac:spMkLst>
        </pc:spChg>
        <pc:spChg chg="add mod">
          <ac:chgData name="Payal Mohnani" userId="6f95de541655fb0b" providerId="Windows Live" clId="Web-{62F2094E-B638-4C3C-8B42-6E0BF555D3F3}" dt="2021-12-19T16:33:59.897" v="896" actId="1076"/>
          <ac:spMkLst>
            <pc:docMk/>
            <pc:sldMk cId="2832359233" sldId="260"/>
            <ac:spMk id="4" creationId="{F0407CA2-6682-482D-BEE0-151715981B4D}"/>
          </ac:spMkLst>
        </pc:spChg>
        <pc:spChg chg="mod">
          <ac:chgData name="Payal Mohnani" userId="6f95de541655fb0b" providerId="Windows Live" clId="Web-{62F2094E-B638-4C3C-8B42-6E0BF555D3F3}" dt="2021-12-19T16:34:46.882" v="907" actId="1076"/>
          <ac:spMkLst>
            <pc:docMk/>
            <pc:sldMk cId="2832359233" sldId="260"/>
            <ac:spMk id="9" creationId="{7D7E9B39-B175-4217-A579-F1A834212A3A}"/>
          </ac:spMkLst>
        </pc:spChg>
        <pc:picChg chg="add del mod">
          <ac:chgData name="Payal Mohnani" userId="6f95de541655fb0b" providerId="Windows Live" clId="Web-{62F2094E-B638-4C3C-8B42-6E0BF555D3F3}" dt="2021-12-19T15:38:17.828" v="108"/>
          <ac:picMkLst>
            <pc:docMk/>
            <pc:sldMk cId="2832359233" sldId="260"/>
            <ac:picMk id="2" creationId="{DBEFCF32-AC03-455D-89B7-473B849DA439}"/>
          </ac:picMkLst>
        </pc:picChg>
        <pc:picChg chg="del mod">
          <ac:chgData name="Payal Mohnani" userId="6f95de541655fb0b" providerId="Windows Live" clId="Web-{62F2094E-B638-4C3C-8B42-6E0BF555D3F3}" dt="2021-12-19T15:38:16.063" v="107"/>
          <ac:picMkLst>
            <pc:docMk/>
            <pc:sldMk cId="2832359233" sldId="260"/>
            <ac:picMk id="6" creationId="{AB29FAB6-7FF7-4589-AAC1-011CCD2F7D6B}"/>
          </ac:picMkLst>
        </pc:picChg>
        <pc:picChg chg="del mod">
          <ac:chgData name="Payal Mohnani" userId="6f95de541655fb0b" providerId="Windows Live" clId="Web-{62F2094E-B638-4C3C-8B42-6E0BF555D3F3}" dt="2021-12-19T15:38:18.422" v="109"/>
          <ac:picMkLst>
            <pc:docMk/>
            <pc:sldMk cId="2832359233" sldId="260"/>
            <ac:picMk id="8" creationId="{74423E90-D1D7-4592-8D59-07EC07698192}"/>
          </ac:picMkLst>
        </pc:picChg>
      </pc:sldChg>
      <pc:sldChg chg="delSp modSp del">
        <pc:chgData name="Payal Mohnani" userId="6f95de541655fb0b" providerId="Windows Live" clId="Web-{62F2094E-B638-4C3C-8B42-6E0BF555D3F3}" dt="2021-12-19T16:11:44.951" v="552"/>
        <pc:sldMkLst>
          <pc:docMk/>
          <pc:sldMk cId="2716117683" sldId="261"/>
        </pc:sldMkLst>
        <pc:spChg chg="mod">
          <ac:chgData name="Payal Mohnani" userId="6f95de541655fb0b" providerId="Windows Live" clId="Web-{62F2094E-B638-4C3C-8B42-6E0BF555D3F3}" dt="2021-12-19T15:58:10.855" v="384" actId="20577"/>
          <ac:spMkLst>
            <pc:docMk/>
            <pc:sldMk cId="2716117683" sldId="261"/>
            <ac:spMk id="2" creationId="{29F0159A-B293-4A4C-8950-11E65E8D3F3C}"/>
          </ac:spMkLst>
        </pc:spChg>
        <pc:picChg chg="del mod">
          <ac:chgData name="Payal Mohnani" userId="6f95de541655fb0b" providerId="Windows Live" clId="Web-{62F2094E-B638-4C3C-8B42-6E0BF555D3F3}" dt="2021-12-19T15:38:05.672" v="104"/>
          <ac:picMkLst>
            <pc:docMk/>
            <pc:sldMk cId="2716117683" sldId="261"/>
            <ac:picMk id="4" creationId="{7EEBD6F6-A60A-4F89-9E80-34E870B8160C}"/>
          </ac:picMkLst>
        </pc:picChg>
        <pc:picChg chg="del">
          <ac:chgData name="Payal Mohnani" userId="6f95de541655fb0b" providerId="Windows Live" clId="Web-{62F2094E-B638-4C3C-8B42-6E0BF555D3F3}" dt="2021-12-19T15:38:08.625" v="105"/>
          <ac:picMkLst>
            <pc:docMk/>
            <pc:sldMk cId="2716117683" sldId="261"/>
            <ac:picMk id="6" creationId="{85D86903-F313-4864-8D31-AA859601FA6E}"/>
          </ac:picMkLst>
        </pc:picChg>
        <pc:picChg chg="del">
          <ac:chgData name="Payal Mohnani" userId="6f95de541655fb0b" providerId="Windows Live" clId="Web-{62F2094E-B638-4C3C-8B42-6E0BF555D3F3}" dt="2021-12-19T15:38:09.516" v="106"/>
          <ac:picMkLst>
            <pc:docMk/>
            <pc:sldMk cId="2716117683" sldId="261"/>
            <ac:picMk id="8" creationId="{0A87DF1A-EE08-4FFB-B074-1F01F46C75B9}"/>
          </ac:picMkLst>
        </pc:picChg>
      </pc:sldChg>
      <pc:sldChg chg="delSp modSp">
        <pc:chgData name="Payal Mohnani" userId="6f95de541655fb0b" providerId="Windows Live" clId="Web-{62F2094E-B638-4C3C-8B42-6E0BF555D3F3}" dt="2021-12-19T16:41:03.077" v="991" actId="20577"/>
        <pc:sldMkLst>
          <pc:docMk/>
          <pc:sldMk cId="4155432536" sldId="262"/>
        </pc:sldMkLst>
        <pc:spChg chg="mod">
          <ac:chgData name="Payal Mohnani" userId="6f95de541655fb0b" providerId="Windows Live" clId="Web-{62F2094E-B638-4C3C-8B42-6E0BF555D3F3}" dt="2021-12-19T16:12:05.592" v="556" actId="20577"/>
          <ac:spMkLst>
            <pc:docMk/>
            <pc:sldMk cId="4155432536" sldId="262"/>
            <ac:spMk id="4" creationId="{EF9A7E4C-59FE-4519-834D-69B07783F226}"/>
          </ac:spMkLst>
        </pc:spChg>
        <pc:spChg chg="mod">
          <ac:chgData name="Payal Mohnani" userId="6f95de541655fb0b" providerId="Windows Live" clId="Web-{62F2094E-B638-4C3C-8B42-6E0BF555D3F3}" dt="2021-12-19T16:41:03.077" v="991" actId="20577"/>
          <ac:spMkLst>
            <pc:docMk/>
            <pc:sldMk cId="4155432536" sldId="262"/>
            <ac:spMk id="5" creationId="{5EA508E2-CAD2-4BBC-B529-BF9407ADE842}"/>
          </ac:spMkLst>
        </pc:spChg>
        <pc:picChg chg="del">
          <ac:chgData name="Payal Mohnani" userId="6f95de541655fb0b" providerId="Windows Live" clId="Web-{62F2094E-B638-4C3C-8B42-6E0BF555D3F3}" dt="2021-12-19T15:30:00.474" v="0"/>
          <ac:picMkLst>
            <pc:docMk/>
            <pc:sldMk cId="4155432536" sldId="262"/>
            <ac:picMk id="8" creationId="{710258E7-080A-4669-AE06-8F19F118DCCE}"/>
          </ac:picMkLst>
        </pc:picChg>
      </pc:sldChg>
      <pc:sldChg chg="modSp">
        <pc:chgData name="Payal Mohnani" userId="6f95de541655fb0b" providerId="Windows Live" clId="Web-{62F2094E-B638-4C3C-8B42-6E0BF555D3F3}" dt="2021-12-19T16:39:58.029" v="960" actId="20577"/>
        <pc:sldMkLst>
          <pc:docMk/>
          <pc:sldMk cId="2370074432" sldId="263"/>
        </pc:sldMkLst>
        <pc:spChg chg="mod">
          <ac:chgData name="Payal Mohnani" userId="6f95de541655fb0b" providerId="Windows Live" clId="Web-{62F2094E-B638-4C3C-8B42-6E0BF555D3F3}" dt="2021-12-19T16:39:58.029" v="960" actId="20577"/>
          <ac:spMkLst>
            <pc:docMk/>
            <pc:sldMk cId="2370074432" sldId="263"/>
            <ac:spMk id="2" creationId="{EC46751A-F00B-4A82-A18E-E30F861C0936}"/>
          </ac:spMkLst>
        </pc:spChg>
        <pc:spChg chg="mod">
          <ac:chgData name="Payal Mohnani" userId="6f95de541655fb0b" providerId="Windows Live" clId="Web-{62F2094E-B638-4C3C-8B42-6E0BF555D3F3}" dt="2021-12-19T16:22:39.152" v="707" actId="20577"/>
          <ac:spMkLst>
            <pc:docMk/>
            <pc:sldMk cId="2370074432" sldId="263"/>
            <ac:spMk id="3" creationId="{E77B6C24-E66C-4E26-8070-82580952392F}"/>
          </ac:spMkLst>
        </pc:spChg>
      </pc:sldChg>
      <pc:sldChg chg="modSp">
        <pc:chgData name="Payal Mohnani" userId="6f95de541655fb0b" providerId="Windows Live" clId="Web-{62F2094E-B638-4C3C-8B42-6E0BF555D3F3}" dt="2021-12-19T16:40:22.061" v="969" actId="20577"/>
        <pc:sldMkLst>
          <pc:docMk/>
          <pc:sldMk cId="834460110" sldId="264"/>
        </pc:sldMkLst>
        <pc:spChg chg="mod">
          <ac:chgData name="Payal Mohnani" userId="6f95de541655fb0b" providerId="Windows Live" clId="Web-{62F2094E-B638-4C3C-8B42-6E0BF555D3F3}" dt="2021-12-19T16:32:22.285" v="870" actId="20577"/>
          <ac:spMkLst>
            <pc:docMk/>
            <pc:sldMk cId="834460110" sldId="264"/>
            <ac:spMk id="2" creationId="{DD4B0E64-19BE-4E1E-96DE-4A47C8C21D1D}"/>
          </ac:spMkLst>
        </pc:spChg>
        <pc:spChg chg="mod">
          <ac:chgData name="Payal Mohnani" userId="6f95de541655fb0b" providerId="Windows Live" clId="Web-{62F2094E-B638-4C3C-8B42-6E0BF555D3F3}" dt="2021-12-19T16:40:22.061" v="969" actId="20577"/>
          <ac:spMkLst>
            <pc:docMk/>
            <pc:sldMk cId="834460110" sldId="264"/>
            <ac:spMk id="3" creationId="{B6A25201-E129-426C-9A16-AB8637BB7540}"/>
          </ac:spMkLst>
        </pc:spChg>
      </pc:sldChg>
      <pc:sldChg chg="modSp">
        <pc:chgData name="Payal Mohnani" userId="6f95de541655fb0b" providerId="Windows Live" clId="Web-{62F2094E-B638-4C3C-8B42-6E0BF555D3F3}" dt="2021-12-19T16:42:52.423" v="1013" actId="1076"/>
        <pc:sldMkLst>
          <pc:docMk/>
          <pc:sldMk cId="3379129080" sldId="265"/>
        </pc:sldMkLst>
        <pc:spChg chg="mod">
          <ac:chgData name="Payal Mohnani" userId="6f95de541655fb0b" providerId="Windows Live" clId="Web-{62F2094E-B638-4C3C-8B42-6E0BF555D3F3}" dt="2021-12-19T16:42:52.423" v="1013" actId="1076"/>
          <ac:spMkLst>
            <pc:docMk/>
            <pc:sldMk cId="3379129080" sldId="265"/>
            <ac:spMk id="2" creationId="{8F1D0D57-18C3-446F-8838-F2408A9C5847}"/>
          </ac:spMkLst>
        </pc:spChg>
      </pc:sldChg>
      <pc:sldChg chg="modSp">
        <pc:chgData name="Payal Mohnani" userId="6f95de541655fb0b" providerId="Windows Live" clId="Web-{62F2094E-B638-4C3C-8B42-6E0BF555D3F3}" dt="2021-12-19T16:40:41.905" v="980" actId="20577"/>
        <pc:sldMkLst>
          <pc:docMk/>
          <pc:sldMk cId="4168688910" sldId="266"/>
        </pc:sldMkLst>
        <pc:spChg chg="mod">
          <ac:chgData name="Payal Mohnani" userId="6f95de541655fb0b" providerId="Windows Live" clId="Web-{62F2094E-B638-4C3C-8B42-6E0BF555D3F3}" dt="2021-12-19T16:40:41.905" v="980" actId="20577"/>
          <ac:spMkLst>
            <pc:docMk/>
            <pc:sldMk cId="4168688910" sldId="266"/>
            <ac:spMk id="4" creationId="{A18DD92B-1D97-49A9-91A7-3EF63019E2D1}"/>
          </ac:spMkLst>
        </pc:spChg>
      </pc:sldChg>
      <pc:sldChg chg="addSp delSp modSp new mod modClrScheme chgLayout">
        <pc:chgData name="Payal Mohnani" userId="6f95de541655fb0b" providerId="Windows Live" clId="Web-{62F2094E-B638-4C3C-8B42-6E0BF555D3F3}" dt="2021-12-19T16:32:36.129" v="872" actId="1076"/>
        <pc:sldMkLst>
          <pc:docMk/>
          <pc:sldMk cId="3009977867" sldId="267"/>
        </pc:sldMkLst>
        <pc:spChg chg="add mod">
          <ac:chgData name="Payal Mohnani" userId="6f95de541655fb0b" providerId="Windows Live" clId="Web-{62F2094E-B638-4C3C-8B42-6E0BF555D3F3}" dt="2021-12-19T15:32:28.742" v="19" actId="20577"/>
          <ac:spMkLst>
            <pc:docMk/>
            <pc:sldMk cId="3009977867" sldId="267"/>
            <ac:spMk id="3" creationId="{F777EDEC-10EE-4F56-88EA-0EC039205276}"/>
          </ac:spMkLst>
        </pc:spChg>
        <pc:spChg chg="add del mod">
          <ac:chgData name="Payal Mohnani" userId="6f95de541655fb0b" providerId="Windows Live" clId="Web-{62F2094E-B638-4C3C-8B42-6E0BF555D3F3}" dt="2021-12-19T15:31:37.851" v="11"/>
          <ac:spMkLst>
            <pc:docMk/>
            <pc:sldMk cId="3009977867" sldId="267"/>
            <ac:spMk id="4" creationId="{D98E81BE-E86C-44E0-9AC9-27800CF7EAA8}"/>
          </ac:spMkLst>
        </pc:spChg>
        <pc:spChg chg="add del mod">
          <ac:chgData name="Payal Mohnani" userId="6f95de541655fb0b" providerId="Windows Live" clId="Web-{62F2094E-B638-4C3C-8B42-6E0BF555D3F3}" dt="2021-12-19T15:31:58.835" v="15"/>
          <ac:spMkLst>
            <pc:docMk/>
            <pc:sldMk cId="3009977867" sldId="267"/>
            <ac:spMk id="7" creationId="{FE525CD8-5DC3-4AA5-91B5-727086452F50}"/>
          </ac:spMkLst>
        </pc:spChg>
        <pc:picChg chg="add del mod">
          <ac:chgData name="Payal Mohnani" userId="6f95de541655fb0b" providerId="Windows Live" clId="Web-{62F2094E-B638-4C3C-8B42-6E0BF555D3F3}" dt="2021-12-19T15:31:22.678" v="9"/>
          <ac:picMkLst>
            <pc:docMk/>
            <pc:sldMk cId="3009977867" sldId="267"/>
            <ac:picMk id="2" creationId="{3905657C-414D-4201-9678-6B101773F174}"/>
          </ac:picMkLst>
        </pc:picChg>
        <pc:picChg chg="add del mod ord">
          <ac:chgData name="Payal Mohnani" userId="6f95de541655fb0b" providerId="Windows Live" clId="Web-{62F2094E-B638-4C3C-8B42-6E0BF555D3F3}" dt="2021-12-19T15:31:49.320" v="14"/>
          <ac:picMkLst>
            <pc:docMk/>
            <pc:sldMk cId="3009977867" sldId="267"/>
            <ac:picMk id="5" creationId="{00B035D2-75BB-4D13-A24A-E47BEE69CC20}"/>
          </ac:picMkLst>
        </pc:picChg>
        <pc:picChg chg="add mod ord">
          <ac:chgData name="Payal Mohnani" userId="6f95de541655fb0b" providerId="Windows Live" clId="Web-{62F2094E-B638-4C3C-8B42-6E0BF555D3F3}" dt="2021-12-19T16:32:36.129" v="872" actId="1076"/>
          <ac:picMkLst>
            <pc:docMk/>
            <pc:sldMk cId="3009977867" sldId="267"/>
            <ac:picMk id="8" creationId="{2FC0B3AC-1FF7-4824-846B-099FE8633D39}"/>
          </ac:picMkLst>
        </pc:picChg>
      </pc:sldChg>
    </pc:docChg>
  </pc:docChgLst>
  <pc:docChgLst>
    <pc:chgData name="Payal Mohnani" userId="6f95de541655fb0b" providerId="LiveId" clId="{1C30B96E-A595-1B46-ADAB-D28AB7BF0D95}"/>
    <pc:docChg chg="modSld">
      <pc:chgData name="Payal Mohnani" userId="6f95de541655fb0b" providerId="LiveId" clId="{1C30B96E-A595-1B46-ADAB-D28AB7BF0D95}" dt="2021-12-20T06:13:42.508" v="11" actId="20577"/>
      <pc:docMkLst>
        <pc:docMk/>
      </pc:docMkLst>
      <pc:sldChg chg="modSp modNotesTx">
        <pc:chgData name="Payal Mohnani" userId="6f95de541655fb0b" providerId="LiveId" clId="{1C30B96E-A595-1B46-ADAB-D28AB7BF0D95}" dt="2021-12-20T06:13:42.508" v="11" actId="20577"/>
        <pc:sldMkLst>
          <pc:docMk/>
          <pc:sldMk cId="2370074432" sldId="263"/>
        </pc:sldMkLst>
        <pc:spChg chg="mod">
          <ac:chgData name="Payal Mohnani" userId="6f95de541655fb0b" providerId="LiveId" clId="{1C30B96E-A595-1B46-ADAB-D28AB7BF0D95}" dt="2021-12-20T06:13:38.005" v="5" actId="1076"/>
          <ac:spMkLst>
            <pc:docMk/>
            <pc:sldMk cId="2370074432" sldId="263"/>
            <ac:spMk id="2" creationId="{EC46751A-F00B-4A82-A18E-E30F861C09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F40C-008E-7844-A329-3274D2959DDD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BEA8AD-5505-7743-9933-B6507454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BEA8AD-5505-7743-9933-B6507454B4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0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0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74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672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5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537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8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6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66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32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3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9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0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50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94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5F50CE-0221-4CCF-9858-5462FBFEE0B5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5036-46CA-4FD1-9E18-F5E7EECF2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176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8BE8129-C1B2-4347-81DD-B4966126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19" y="438341"/>
            <a:ext cx="8542082" cy="1400530"/>
          </a:xfrm>
        </p:spPr>
        <p:txBody>
          <a:bodyPr/>
          <a:lstStyle/>
          <a:p>
            <a:pPr algn="r"/>
            <a:r>
              <a:rPr lang="en-US" sz="4400" dirty="0">
                <a:latin typeface="Lucida Calligraphy"/>
              </a:rPr>
              <a:t>Smart Glasses for Drivers</a:t>
            </a:r>
            <a:br>
              <a:rPr lang="en-US" sz="4400" dirty="0">
                <a:latin typeface="Lucida Calligraphy"/>
              </a:rPr>
            </a:br>
            <a:r>
              <a:rPr lang="en-US" sz="3600" dirty="0">
                <a:ea typeface="+mj-lt"/>
                <a:cs typeface="+mj-lt"/>
              </a:rPr>
              <a:t>Mini Project (KEC-354)</a:t>
            </a:r>
            <a:endParaRPr lang="en-US" sz="3600" dirty="0">
              <a:latin typeface="Lucida Calligraphy"/>
            </a:endParaRPr>
          </a:p>
        </p:txBody>
      </p:sp>
      <p:pic>
        <p:nvPicPr>
          <p:cNvPr id="16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BC09CD5E-5023-4941-8BC4-3D7B6E1F8B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05038" y="2228656"/>
            <a:ext cx="6112713" cy="3600808"/>
          </a:xfrm>
        </p:spPr>
      </p:pic>
    </p:spTree>
    <p:extLst>
      <p:ext uri="{BB962C8B-B14F-4D97-AF65-F5344CB8AC3E}">
        <p14:creationId xmlns:p14="http://schemas.microsoft.com/office/powerpoint/2010/main" val="223814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1D0D57-18C3-446F-8838-F2408A9C5847}"/>
              </a:ext>
            </a:extLst>
          </p:cNvPr>
          <p:cNvSpPr txBox="1"/>
          <p:nvPr/>
        </p:nvSpPr>
        <p:spPr>
          <a:xfrm>
            <a:off x="2011446" y="2903974"/>
            <a:ext cx="817006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/>
              </a:rPr>
              <a:t>Thank You 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2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D5F9F-8ABF-4F8E-8549-0B26D38322A4}"/>
              </a:ext>
            </a:extLst>
          </p:cNvPr>
          <p:cNvSpPr txBox="1"/>
          <p:nvPr/>
        </p:nvSpPr>
        <p:spPr>
          <a:xfrm>
            <a:off x="2888975" y="728870"/>
            <a:ext cx="708991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dirty="0">
                <a:latin typeface="Lucida Calligraphy"/>
              </a:rPr>
              <a:t>Introduction</a:t>
            </a:r>
            <a:endParaRPr lang="en-IN" sz="4000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4B8EC-169E-4293-82E0-A140B4AFDFA2}"/>
              </a:ext>
            </a:extLst>
          </p:cNvPr>
          <p:cNvSpPr txBox="1"/>
          <p:nvPr/>
        </p:nvSpPr>
        <p:spPr>
          <a:xfrm>
            <a:off x="344556" y="2040835"/>
            <a:ext cx="11502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Smart glasses for drivers consist of two main parts , one is the glasses that have IR sensor attached to it ,which serves the purpose of detecting if the eyes of the wearer are closed and microcontroller , that takes the input from the sensor and rings the buzzer and stops the vehicle if driver’s eyes are closed.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49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9F5548-C31A-4C61-9082-F6DAF687D9F7}"/>
              </a:ext>
            </a:extLst>
          </p:cNvPr>
          <p:cNvSpPr txBox="1"/>
          <p:nvPr/>
        </p:nvSpPr>
        <p:spPr>
          <a:xfrm>
            <a:off x="424070" y="397565"/>
            <a:ext cx="1127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ucida Calligraphy" panose="03010101010101010101" pitchFamily="66" charset="0"/>
              </a:rPr>
              <a:t>Components used with specification</a:t>
            </a:r>
            <a:endParaRPr lang="en-IN" sz="4000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FD062-5729-49AE-83D2-F411F3E5F3F6}"/>
              </a:ext>
            </a:extLst>
          </p:cNvPr>
          <p:cNvSpPr txBox="1"/>
          <p:nvPr/>
        </p:nvSpPr>
        <p:spPr>
          <a:xfrm>
            <a:off x="201283" y="1239071"/>
            <a:ext cx="10718008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Arduino nano , a microcontroller having program uploaded in it so it can control the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3835C-DAFF-452D-B6BA-05BF8DEC76C8}"/>
              </a:ext>
            </a:extLst>
          </p:cNvPr>
          <p:cNvSpPr txBox="1"/>
          <p:nvPr/>
        </p:nvSpPr>
        <p:spPr>
          <a:xfrm>
            <a:off x="129395" y="3354675"/>
            <a:ext cx="1058298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 </a:t>
            </a:r>
            <a:r>
              <a:rPr lang="en-US" sz="2000" dirty="0"/>
              <a:t>Relay for switching purpose.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6CCD4-59B8-4953-A555-EB3F8B4C7C59}"/>
              </a:ext>
            </a:extLst>
          </p:cNvPr>
          <p:cNvSpPr txBox="1"/>
          <p:nvPr/>
        </p:nvSpPr>
        <p:spPr>
          <a:xfrm>
            <a:off x="129396" y="1310958"/>
            <a:ext cx="430695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/>
              <a:t>Arduino Nano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EDDED-D6F2-4995-8BE1-07E103BB5B0B}"/>
              </a:ext>
            </a:extLst>
          </p:cNvPr>
          <p:cNvSpPr txBox="1"/>
          <p:nvPr/>
        </p:nvSpPr>
        <p:spPr>
          <a:xfrm>
            <a:off x="60635" y="2889651"/>
            <a:ext cx="380187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/>
              <a:t>Relay Module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0C695-13E0-4234-830C-18886E21340A}"/>
              </a:ext>
            </a:extLst>
          </p:cNvPr>
          <p:cNvSpPr txBox="1"/>
          <p:nvPr/>
        </p:nvSpPr>
        <p:spPr>
          <a:xfrm>
            <a:off x="195532" y="401990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/>
              <a:t>IR Sensor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2716F-2250-425B-A910-5759209018D7}"/>
              </a:ext>
            </a:extLst>
          </p:cNvPr>
          <p:cNvSpPr txBox="1"/>
          <p:nvPr/>
        </p:nvSpPr>
        <p:spPr>
          <a:xfrm>
            <a:off x="195532" y="4595003"/>
            <a:ext cx="120597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IR Module to detect motion of eye.</a:t>
            </a:r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F019C-5FE9-4286-9F2F-B573B6A8FD42}"/>
              </a:ext>
            </a:extLst>
          </p:cNvPr>
          <p:cNvSpPr txBox="1"/>
          <p:nvPr/>
        </p:nvSpPr>
        <p:spPr>
          <a:xfrm>
            <a:off x="195532" y="5285117"/>
            <a:ext cx="109814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/>
              <a:t>Glasses ​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CF2A6-C724-4FF3-B41B-A582CFC62C0F}"/>
              </a:ext>
            </a:extLst>
          </p:cNvPr>
          <p:cNvSpPr txBox="1"/>
          <p:nvPr/>
        </p:nvSpPr>
        <p:spPr>
          <a:xfrm>
            <a:off x="195532" y="5960853"/>
            <a:ext cx="1029131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Any pair of transparent glasses of suitable design on which IR sensor is to be mounted.​​</a:t>
            </a:r>
          </a:p>
          <a:p>
            <a:r>
              <a:rPr lang="en-US" sz="2000" dirty="0">
                <a:cs typeface="Segoe UI"/>
              </a:rPr>
              <a:t>​​</a:t>
            </a:r>
          </a:p>
        </p:txBody>
      </p:sp>
    </p:spTree>
    <p:extLst>
      <p:ext uri="{BB962C8B-B14F-4D97-AF65-F5344CB8AC3E}">
        <p14:creationId xmlns:p14="http://schemas.microsoft.com/office/powerpoint/2010/main" val="119186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7E9B39-B175-4217-A579-F1A834212A3A}"/>
              </a:ext>
            </a:extLst>
          </p:cNvPr>
          <p:cNvSpPr txBox="1"/>
          <p:nvPr/>
        </p:nvSpPr>
        <p:spPr>
          <a:xfrm>
            <a:off x="301925" y="1138521"/>
            <a:ext cx="10300063" cy="54579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 dirty="0"/>
              <a:t> </a:t>
            </a:r>
            <a:r>
              <a:rPr lang="en-US" sz="2400" b="1" dirty="0"/>
              <a:t>Gear Motor</a:t>
            </a:r>
            <a:r>
              <a:rPr lang="en-US" sz="2800" b="1" dirty="0"/>
              <a:t> </a:t>
            </a:r>
            <a:endParaRPr lang="en-US" sz="2000" dirty="0"/>
          </a:p>
          <a:p>
            <a:endParaRPr lang="en-US" dirty="0"/>
          </a:p>
          <a:p>
            <a:pPr>
              <a:spcAft>
                <a:spcPts val="800"/>
              </a:spcAft>
            </a:pPr>
            <a:r>
              <a:rPr lang="en-US" sz="2000" dirty="0"/>
              <a:t> A gear motor for rotating the wheel.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Wheel</a:t>
            </a:r>
            <a:endParaRPr lang="en-US" sz="24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A wheel to demonstrate vehicle.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400" b="1" dirty="0">
                <a:ea typeface="+mn-lt"/>
                <a:cs typeface="+mn-lt"/>
              </a:rPr>
              <a:t>Piezo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sz="2400" b="1" dirty="0">
                <a:ea typeface="+mn-lt"/>
                <a:cs typeface="+mn-lt"/>
              </a:rPr>
              <a:t>Buzzer</a:t>
            </a:r>
            <a:endParaRPr lang="en-US" sz="24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 Buzzer for alarm.</a:t>
            </a:r>
          </a:p>
          <a:p>
            <a:endParaRPr lang="en-US" sz="20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Wires</a:t>
            </a:r>
            <a:endParaRPr lang="en-US" sz="2400" dirty="0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 Wires for connection between different components of device.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07CA2-6682-482D-BEE0-151715981B4D}"/>
              </a:ext>
            </a:extLst>
          </p:cNvPr>
          <p:cNvSpPr txBox="1"/>
          <p:nvPr/>
        </p:nvSpPr>
        <p:spPr>
          <a:xfrm>
            <a:off x="94890" y="181155"/>
            <a:ext cx="35339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Lucida Calligraphy"/>
              </a:rPr>
              <a:t>Continued...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23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A29852-7647-4505-BC6D-3A153E04E530}"/>
              </a:ext>
            </a:extLst>
          </p:cNvPr>
          <p:cNvSpPr txBox="1"/>
          <p:nvPr/>
        </p:nvSpPr>
        <p:spPr>
          <a:xfrm>
            <a:off x="795130" y="569843"/>
            <a:ext cx="11092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A7E4C-59FE-4519-834D-69B07783F226}"/>
              </a:ext>
            </a:extLst>
          </p:cNvPr>
          <p:cNvSpPr txBox="1"/>
          <p:nvPr/>
        </p:nvSpPr>
        <p:spPr>
          <a:xfrm>
            <a:off x="106017" y="1216174"/>
            <a:ext cx="11293844" cy="48936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/>
              <a:t>⦁ Glasses have an IR sensor fixed on it.</a:t>
            </a:r>
          </a:p>
          <a:p>
            <a:endParaRPr lang="en-US" sz="2400" dirty="0"/>
          </a:p>
          <a:p>
            <a:r>
              <a:rPr lang="en-US" sz="2400" dirty="0"/>
              <a:t>⦁ When the sensor detects that the eyes of the driver are closed, it sends a signal to the microcontroller.</a:t>
            </a:r>
          </a:p>
          <a:p>
            <a:endParaRPr lang="en-US" sz="2400" dirty="0"/>
          </a:p>
          <a:p>
            <a:r>
              <a:rPr lang="en-US" sz="2400" dirty="0"/>
              <a:t> ⦁ If it stays in that state for longer than a certain time period, it turns the alarm on.</a:t>
            </a:r>
          </a:p>
          <a:p>
            <a:endParaRPr lang="en-US" sz="2400" dirty="0"/>
          </a:p>
          <a:p>
            <a:r>
              <a:rPr lang="en-US" sz="2400" dirty="0"/>
              <a:t> ⦁ If the driver opens his eyes on this, the device goes back to its initial state, i.e. alarm stops.</a:t>
            </a:r>
          </a:p>
          <a:p>
            <a:endParaRPr lang="en-US" sz="2400" dirty="0"/>
          </a:p>
          <a:p>
            <a:r>
              <a:rPr lang="en-US" sz="2400" dirty="0"/>
              <a:t> ⦁ In case the person is yet not alerted the controller will send a signal to the vehicle and the vehicle would stop.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508E2-CAD2-4BBC-B529-BF9407ADE842}"/>
              </a:ext>
            </a:extLst>
          </p:cNvPr>
          <p:cNvSpPr txBox="1"/>
          <p:nvPr/>
        </p:nvSpPr>
        <p:spPr>
          <a:xfrm>
            <a:off x="3644348" y="339806"/>
            <a:ext cx="467864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Lucida Calligraphy"/>
              </a:rPr>
              <a:t>Project Details</a:t>
            </a:r>
          </a:p>
        </p:txBody>
      </p:sp>
    </p:spTree>
    <p:extLst>
      <p:ext uri="{BB962C8B-B14F-4D97-AF65-F5344CB8AC3E}">
        <p14:creationId xmlns:p14="http://schemas.microsoft.com/office/powerpoint/2010/main" val="415543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77EDEC-10EE-4F56-88EA-0EC03920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ucida Calligraphy"/>
              </a:rPr>
              <a:t>Pictorial Representation</a:t>
            </a:r>
            <a:endParaRPr lang="en-US" dirty="0">
              <a:solidFill>
                <a:schemeClr val="tx1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2FC0B3AC-1FF7-4824-846B-099FE8633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918" y="2039614"/>
            <a:ext cx="9593291" cy="4006429"/>
          </a:xfrm>
        </p:spPr>
      </p:pic>
    </p:spTree>
    <p:extLst>
      <p:ext uri="{BB962C8B-B14F-4D97-AF65-F5344CB8AC3E}">
        <p14:creationId xmlns:p14="http://schemas.microsoft.com/office/powerpoint/2010/main" val="300997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DA3B6-5C48-4BC2-961B-929F7179E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689" y="1546577"/>
            <a:ext cx="9053689" cy="4967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8DD92B-1D97-49A9-91A7-3EF63019E2D1}"/>
              </a:ext>
            </a:extLst>
          </p:cNvPr>
          <p:cNvSpPr txBox="1"/>
          <p:nvPr/>
        </p:nvSpPr>
        <p:spPr>
          <a:xfrm>
            <a:off x="2765778" y="666044"/>
            <a:ext cx="559928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latin typeface="Lucida Calligraphy"/>
              </a:rPr>
              <a:t>Prototype Testing </a:t>
            </a:r>
            <a:endParaRPr lang="en-IN" sz="3200" b="1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8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B0E64-19BE-4E1E-96DE-4A47C8C21D1D}"/>
              </a:ext>
            </a:extLst>
          </p:cNvPr>
          <p:cNvSpPr txBox="1"/>
          <p:nvPr/>
        </p:nvSpPr>
        <p:spPr>
          <a:xfrm>
            <a:off x="145774" y="1696279"/>
            <a:ext cx="1106556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● The drowsiness detecting smart glasses proposed here in the minimum intrusive approach for dealing with driver drowsiness.</a:t>
            </a:r>
          </a:p>
          <a:p>
            <a:endParaRPr lang="en-US" sz="2400" dirty="0"/>
          </a:p>
          <a:p>
            <a:r>
              <a:rPr lang="en-US" sz="2400" dirty="0"/>
              <a:t>● It is based on IR sensing technology and micro controlling using an Arduino. </a:t>
            </a:r>
          </a:p>
          <a:p>
            <a:endParaRPr lang="en-US" sz="2400" dirty="0"/>
          </a:p>
          <a:p>
            <a:r>
              <a:rPr lang="en-US" sz="2400" dirty="0"/>
              <a:t>● The detection mechanism is unaffected by the ambient light present and can work irrespective of what time of the day it is .</a:t>
            </a:r>
          </a:p>
          <a:p>
            <a:endParaRPr lang="en-US" sz="2400" dirty="0"/>
          </a:p>
          <a:p>
            <a:r>
              <a:rPr lang="en-US" sz="2400" dirty="0"/>
              <a:t>●It is an effective way to detect drowsiness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25201-E129-426C-9A16-AB8637BB7540}"/>
              </a:ext>
            </a:extLst>
          </p:cNvPr>
          <p:cNvSpPr txBox="1"/>
          <p:nvPr/>
        </p:nvSpPr>
        <p:spPr>
          <a:xfrm>
            <a:off x="3522133" y="397987"/>
            <a:ext cx="3830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latin typeface="Lucida Calligraphy"/>
              </a:rPr>
              <a:t>Conclusion</a:t>
            </a:r>
            <a:endParaRPr lang="en-US" sz="3200" b="1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46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46751A-F00B-4A82-A18E-E30F861C0936}"/>
              </a:ext>
            </a:extLst>
          </p:cNvPr>
          <p:cNvSpPr txBox="1"/>
          <p:nvPr/>
        </p:nvSpPr>
        <p:spPr>
          <a:xfrm>
            <a:off x="74906" y="1628507"/>
            <a:ext cx="12099235" cy="3600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Other</a:t>
            </a:r>
            <a:r>
              <a:rPr lang="en-US" sz="2400" dirty="0">
                <a:ea typeface="+mn-lt"/>
                <a:cs typeface="+mn-lt"/>
              </a:rPr>
              <a:t> than the mentioned use case, this can be used in various other cases too with some manipulation in the design. </a:t>
            </a:r>
            <a:endParaRPr lang="en-US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➢</a:t>
            </a:r>
            <a:r>
              <a:rPr lang="en-US" sz="2400" b="1" dirty="0">
                <a:ea typeface="+mn-lt"/>
                <a:cs typeface="+mn-lt"/>
              </a:rPr>
              <a:t> For students</a:t>
            </a:r>
            <a:r>
              <a:rPr lang="en-US" sz="2400" dirty="0">
                <a:ea typeface="+mn-lt"/>
                <a:cs typeface="+mn-lt"/>
              </a:rPr>
              <a:t> :- Many students study late at night. This can help them to stay awake and concentrated at that time. </a:t>
            </a:r>
            <a:endParaRPr lang="en-US"/>
          </a:p>
          <a:p>
            <a:endParaRPr lang="en-US"/>
          </a:p>
          <a:p>
            <a:r>
              <a:rPr lang="en-US" sz="2400" dirty="0">
                <a:ea typeface="+mn-lt"/>
                <a:cs typeface="+mn-lt"/>
              </a:rPr>
              <a:t>➢ </a:t>
            </a:r>
            <a:r>
              <a:rPr lang="en-US" sz="2400" b="1" dirty="0">
                <a:ea typeface="+mn-lt"/>
                <a:cs typeface="+mn-lt"/>
              </a:rPr>
              <a:t>For watchmen</a:t>
            </a:r>
            <a:r>
              <a:rPr lang="en-US" sz="2400" dirty="0">
                <a:ea typeface="+mn-lt"/>
                <a:cs typeface="+mn-lt"/>
              </a:rPr>
              <a:t>:- It is a very difficult job to stay awake for long hours and important for the purpose of safety at the same time where smart glasses find a vital role.</a:t>
            </a:r>
            <a:endParaRPr lang="en-US" dirty="0"/>
          </a:p>
          <a:p>
            <a:endParaRPr lang="en-IN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B6C24-E66C-4E26-8070-82580952392F}"/>
              </a:ext>
            </a:extLst>
          </p:cNvPr>
          <p:cNvSpPr txBox="1"/>
          <p:nvPr/>
        </p:nvSpPr>
        <p:spPr>
          <a:xfrm>
            <a:off x="3405809" y="503583"/>
            <a:ext cx="538038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Century Gothic"/>
              </a:rPr>
              <a:t> </a:t>
            </a:r>
            <a:r>
              <a:rPr lang="en-US" sz="3200" b="1" dirty="0">
                <a:latin typeface="Lucida Calligraphy"/>
              </a:rPr>
              <a:t>Future Scope</a:t>
            </a:r>
            <a:endParaRPr lang="en-IN" sz="3200" b="1">
              <a:latin typeface="Lucida Calligraphy"/>
            </a:endParaRPr>
          </a:p>
        </p:txBody>
      </p:sp>
    </p:spTree>
    <p:extLst>
      <p:ext uri="{BB962C8B-B14F-4D97-AF65-F5344CB8AC3E}">
        <p14:creationId xmlns:p14="http://schemas.microsoft.com/office/powerpoint/2010/main" val="2370074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331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Smart Glasses for Drivers Mini Project (KEC-354)</vt:lpstr>
      <vt:lpstr>PowerPoint Presentation</vt:lpstr>
      <vt:lpstr>PowerPoint Presentation</vt:lpstr>
      <vt:lpstr>PowerPoint Presentation</vt:lpstr>
      <vt:lpstr>PowerPoint Presentation</vt:lpstr>
      <vt:lpstr>Pictorial Representation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 gupta</dc:creator>
  <cp:lastModifiedBy>Payal Mohnani</cp:lastModifiedBy>
  <cp:revision>380</cp:revision>
  <dcterms:created xsi:type="dcterms:W3CDTF">2021-12-18T06:47:30Z</dcterms:created>
  <dcterms:modified xsi:type="dcterms:W3CDTF">2023-01-02T21:07:24Z</dcterms:modified>
</cp:coreProperties>
</file>