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5067-0045-F0D2-D2E3-73476CE9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637FA-0607-032A-557C-C72BD137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7F95-00C5-841D-1A1C-553237CC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C6FE-C987-4322-CAD4-6A4433C7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BB7A-BC16-FDA7-41D4-ECDC8DB3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C4C8-E985-5039-9103-7E2712F4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AABBA-49B3-68B5-B14D-4888D0F5F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27BC-1D0F-525B-8D5E-57265EAC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6A63-63B3-E9F0-B34E-C9ADD378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6730-DF87-3160-BBC7-BA1EC361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E25F7-B397-2E01-57B3-BFDD51ABF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E1A5-BA45-7B0A-D0B3-00A6525BD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3CF2-BF7F-DF73-61A3-999C7ACC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B7B6-1470-7E5C-D576-5769BF9C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4A50-4931-632F-8C24-BFC7FC4A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8217-6A20-D940-D6AC-81D99BCC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C2B8-054C-FCCA-5A23-9A518E5A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5B60-91C8-E9AB-64B6-4175C0EF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18D7-DC6F-7A52-A67C-8BEE6DAC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7418-AEF5-2E30-A03B-77FFE648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DAFB-2048-A338-D9FB-D6B912D6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15C0E-A983-0840-EA40-DD8547CE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7CFEC-376F-C754-3115-7C93F8A5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0531-0D20-C474-4913-E857193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F254-8670-7041-CC07-EEDCD243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CD9D-26DE-5308-7A24-612C5B41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B3C2-A01C-7C22-24B0-4FBF006A8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11121-F59A-A9F7-96B9-8521A42CD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71190-B3D8-DF51-3321-3B49A68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F7547-B6CD-3E86-D9BA-E5BFD38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3953-BCA0-7B7A-C58A-EDDD93B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B3B8-133F-6B31-0CDC-D7644DDC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9966-E294-B7FE-7F71-C6A2B754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4487C-2941-1D33-6252-11D3F964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822A3-4B95-292C-EB55-E470FD66F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5E936-E66D-5F40-B814-2EB20506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DD20B-616E-B43D-C315-210BC052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483F4-8DC3-B748-D80E-384D3469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11CC9-E139-9BC1-C5C7-2D6BA984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4870-F666-E71C-397F-72CFF398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3D74-AF9A-9E32-54DE-643F723C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86C75-E974-A088-0465-C13D28DA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6AD7D-0C05-4DAD-4660-355DE402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2A4B4-1208-723E-4EB7-FC844782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99EBA-6DD2-8015-DD23-93B85E86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91F2-5ED2-6C11-D2B5-80FC216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BC47-4A11-EF5D-0BBB-AC89EA8C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E44E-B30C-88C4-1A6B-1564C833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37F4A-DDF8-7E9F-39DE-8915D344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4155-6660-AC2B-9630-926B05DE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76C8-777C-9E10-E498-875E88DE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BE483-5B6E-8084-0A47-1F690767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80D-82F6-9B40-26EB-EF00F2DD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310A2-B37B-CCCE-9ED9-0208077BB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4AFA7-6F6E-D68F-9EEF-3E5D5067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50735-E7BD-E4BE-0E55-030E7667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7592-34E2-BDD5-18B0-EB6AA38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D1DC3-11B4-2288-DDEE-6D182D81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9A8B9-B07B-301B-258E-7E986D59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3CC6-50D1-1136-2747-85E9F915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C84B-5368-2339-1F4E-DBFFFE75C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0A33-EAA7-4C2A-B5D9-727ED6DF324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76FA-CF1D-1A19-F2A6-12C9C726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46EE-A9C5-ADAA-C991-04B7331EF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B6E6-BA5D-4BAE-9E4C-5C9FDE67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EE9F-3D76-ED16-4EA9-C86BEEA78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57"/>
            <a:ext cx="9144000" cy="67860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OF WADA PAV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30E7-D0AB-7D1C-8EAB-4C2CEBF34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59" y="923365"/>
            <a:ext cx="10327341" cy="540571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1800" dirty="0"/>
              <a:t>Price of each Wada pav should be 30rs per plate.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2. He should give some different varieties of Wada pav like (cheese Wada pav).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3. Near Shivaji Nagar in pune a person sales a Wada pav with different varieties.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4. To attract people he should hang different kinds of poster to his shop with beautiful quotations so that people would attack towards 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25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CASE STUDY OF WADA PAV 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OF WADA PAV SHOP</dc:title>
  <dc:creator>payal pilare</dc:creator>
  <cp:lastModifiedBy>payal pilare</cp:lastModifiedBy>
  <cp:revision>2</cp:revision>
  <dcterms:created xsi:type="dcterms:W3CDTF">2022-10-14T20:15:26Z</dcterms:created>
  <dcterms:modified xsi:type="dcterms:W3CDTF">2022-10-14T20:33:16Z</dcterms:modified>
</cp:coreProperties>
</file>