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1394-EF74-C750-F7D3-31FF87CAA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57B77-5D24-8B45-45D5-CA8699E29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4E83-90A7-9890-44D4-048C0878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4D2F-D8E1-EC5B-7687-9EE651BE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631D-1F73-DF1F-7DC5-647BDBB4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3EB0-F57D-EA26-9442-D6AE25CA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4CE69-47F9-F4F9-F77E-659ADFF55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A2FF-BB71-3559-96AE-C435BD51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E400-6003-10FC-60E3-EF34A9C5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4B5D-7021-0CAF-110B-600147DA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89324-CFBF-4D76-FA6F-CA7B7C10C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EA0-1C47-55A3-648D-BC91FAA08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940E6-B9FB-EB39-1986-4F76D7D9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F469-A3C3-D972-646D-D0CA7311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47EA-6826-0BE8-E121-AFD63EBA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1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20D3-EDE3-ECB5-C88C-5D6D2C9A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11AC-279B-37CB-1CC0-143F26EE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3165D-252B-7D2A-86BE-97C07CAE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1185-B61B-6A88-A73F-51E29A3F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584A-C45E-1EF6-AE8B-9E001DCE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AAC0-7476-64C3-39C9-2FA2D59A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6001-F0BB-A6E0-883C-85917BD91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64FD-175E-7A5E-6EF3-9BF79232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A1D1-275A-CBCA-44AB-697880E3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79D6E-C6AC-239A-1942-FC255A22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4994-F246-E884-7B78-166C7A2F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3434-1776-36D5-E1B3-ADA238729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A34E-785A-1F58-0AC3-6509947AC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CC147-4F18-DA3F-6E05-78387530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67F76-94AC-9913-F1AE-3307DC27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A9E22-0264-9735-A0A7-556361F9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6A4A-4768-2B42-E2C5-BBB4668F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D93D-9CCC-1B9E-5F16-50CF90FA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E095-E061-DEFF-45A7-774E0DB47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D4633-0B80-7134-EAB6-9D6A0FF20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C9B87-C294-11F3-9C43-8ECBDC396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5235B-9BBF-A5EA-BB37-2F145230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2DDCB-7091-966A-E78C-DFA97F2C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3128B-FA0C-1BFA-83D7-B0E61872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4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4AE4-BB82-091F-CE04-BFF1B230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B43C9-8468-9CCD-A7BF-1450D887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C2B41-D1B6-CD0D-52FD-70727FD7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AA137-A43E-4872-7A22-2FC0C7DF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F0BAD-368F-6E72-86A9-D892EFA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E3CD3-9204-D3C1-4F4D-30809F82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E49B7-153B-DEF7-7C39-B83299DC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74B2-03C2-CA98-7871-090E213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1F27-15F8-0BB6-8577-4695D152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BA96-5C74-C704-486E-91727676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4E17-D249-BC3D-D1D0-0F55E8EF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090A6-90B0-2537-7252-4E944DA0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3821-2DC9-13A9-8538-A72BEF06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5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3FEF-6CB3-49EF-926B-9769FAC7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2F1F1-AC89-D454-CBAF-7C715C767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453E8-4270-164F-7FC4-75705080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462BA-9812-5436-FF4C-A4FAEC4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CDC96-7466-F90B-B926-DB771E2F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42223-3203-C110-0712-4DBC7A1B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94EC1-F4D5-D8C5-B155-72E56D03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E95F-3BB0-A99B-662C-E64E98DB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9400-ECE4-F7B8-319C-F823E184A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D705-A68C-4077-B86A-7A2E8721235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2EA6-FE59-8768-4207-B67F5A2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D27-1868-47AC-272B-97A8FDE32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6280A-5B1E-42E6-B98D-58639998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3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FCA5AC-EA11-3C89-791B-407036B31512}"/>
              </a:ext>
            </a:extLst>
          </p:cNvPr>
          <p:cNvSpPr txBox="1"/>
          <p:nvPr/>
        </p:nvSpPr>
        <p:spPr>
          <a:xfrm>
            <a:off x="152400" y="251012"/>
            <a:ext cx="117885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FOOD CENTER</a:t>
            </a:r>
          </a:p>
          <a:p>
            <a:pPr algn="ctr"/>
            <a:r>
              <a:rPr lang="en-US" dirty="0"/>
              <a:t>BTM LAYOUT BANGALORE</a:t>
            </a:r>
          </a:p>
          <a:p>
            <a:pPr algn="ctr"/>
            <a:r>
              <a:rPr lang="en-US" dirty="0"/>
              <a:t>MONTHLY ANALYSIS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00C57-FEDD-85F4-39FD-9B2C773D0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86679"/>
              </p:ext>
            </p:extLst>
          </p:nvPr>
        </p:nvGraphicFramePr>
        <p:xfrm>
          <a:off x="259976" y="1532965"/>
          <a:ext cx="5499851" cy="2868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132">
                  <a:extLst>
                    <a:ext uri="{9D8B030D-6E8A-4147-A177-3AD203B41FA5}">
                      <a16:colId xmlns:a16="http://schemas.microsoft.com/office/drawing/2014/main" val="2042106092"/>
                    </a:ext>
                  </a:extLst>
                </a:gridCol>
                <a:gridCol w="775097">
                  <a:extLst>
                    <a:ext uri="{9D8B030D-6E8A-4147-A177-3AD203B41FA5}">
                      <a16:colId xmlns:a16="http://schemas.microsoft.com/office/drawing/2014/main" val="3392139945"/>
                    </a:ext>
                  </a:extLst>
                </a:gridCol>
                <a:gridCol w="968871">
                  <a:extLst>
                    <a:ext uri="{9D8B030D-6E8A-4147-A177-3AD203B41FA5}">
                      <a16:colId xmlns:a16="http://schemas.microsoft.com/office/drawing/2014/main" val="1633453992"/>
                    </a:ext>
                  </a:extLst>
                </a:gridCol>
                <a:gridCol w="968871">
                  <a:extLst>
                    <a:ext uri="{9D8B030D-6E8A-4147-A177-3AD203B41FA5}">
                      <a16:colId xmlns:a16="http://schemas.microsoft.com/office/drawing/2014/main" val="2465339275"/>
                    </a:ext>
                  </a:extLst>
                </a:gridCol>
                <a:gridCol w="968871">
                  <a:extLst>
                    <a:ext uri="{9D8B030D-6E8A-4147-A177-3AD203B41FA5}">
                      <a16:colId xmlns:a16="http://schemas.microsoft.com/office/drawing/2014/main" val="760101305"/>
                    </a:ext>
                  </a:extLst>
                </a:gridCol>
                <a:gridCol w="968871">
                  <a:extLst>
                    <a:ext uri="{9D8B030D-6E8A-4147-A177-3AD203B41FA5}">
                      <a16:colId xmlns:a16="http://schemas.microsoft.com/office/drawing/2014/main" val="3033660110"/>
                    </a:ext>
                  </a:extLst>
                </a:gridCol>
                <a:gridCol w="83138">
                  <a:extLst>
                    <a:ext uri="{9D8B030D-6E8A-4147-A177-3AD203B41FA5}">
                      <a16:colId xmlns:a16="http://schemas.microsoft.com/office/drawing/2014/main" val="3840025280"/>
                    </a:ext>
                  </a:extLst>
                </a:gridCol>
              </a:tblGrid>
              <a:tr h="34371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1st Month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549411"/>
                  </a:ext>
                </a:extLst>
              </a:tr>
              <a:tr h="343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No.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1st Week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2nd Week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3rd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4th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09193"/>
                  </a:ext>
                </a:extLst>
              </a:tr>
              <a:tr h="31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631502"/>
                  </a:ext>
                </a:extLst>
              </a:tr>
              <a:tr h="31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242093"/>
                  </a:ext>
                </a:extLst>
              </a:tr>
              <a:tr h="594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8069281"/>
                  </a:ext>
                </a:extLst>
              </a:tr>
              <a:tr h="31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552416"/>
                  </a:ext>
                </a:extLst>
              </a:tr>
              <a:tr h="31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2388738"/>
                  </a:ext>
                </a:extLst>
              </a:tr>
              <a:tr h="3172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15615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4C4361-644E-28D1-9F9E-B9AF75369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14778"/>
              </p:ext>
            </p:extLst>
          </p:nvPr>
        </p:nvGraphicFramePr>
        <p:xfrm>
          <a:off x="6432176" y="1541929"/>
          <a:ext cx="5172637" cy="2788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704">
                  <a:extLst>
                    <a:ext uri="{9D8B030D-6E8A-4147-A177-3AD203B41FA5}">
                      <a16:colId xmlns:a16="http://schemas.microsoft.com/office/drawing/2014/main" val="298366527"/>
                    </a:ext>
                  </a:extLst>
                </a:gridCol>
                <a:gridCol w="680704">
                  <a:extLst>
                    <a:ext uri="{9D8B030D-6E8A-4147-A177-3AD203B41FA5}">
                      <a16:colId xmlns:a16="http://schemas.microsoft.com/office/drawing/2014/main" val="2338531033"/>
                    </a:ext>
                  </a:extLst>
                </a:gridCol>
                <a:gridCol w="850879">
                  <a:extLst>
                    <a:ext uri="{9D8B030D-6E8A-4147-A177-3AD203B41FA5}">
                      <a16:colId xmlns:a16="http://schemas.microsoft.com/office/drawing/2014/main" val="2900623882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1839249677"/>
                    </a:ext>
                  </a:extLst>
                </a:gridCol>
                <a:gridCol w="1028146">
                  <a:extLst>
                    <a:ext uri="{9D8B030D-6E8A-4147-A177-3AD203B41FA5}">
                      <a16:colId xmlns:a16="http://schemas.microsoft.com/office/drawing/2014/main" val="1323758113"/>
                    </a:ext>
                  </a:extLst>
                </a:gridCol>
                <a:gridCol w="939511">
                  <a:extLst>
                    <a:ext uri="{9D8B030D-6E8A-4147-A177-3AD203B41FA5}">
                      <a16:colId xmlns:a16="http://schemas.microsoft.com/office/drawing/2014/main" val="1779146693"/>
                    </a:ext>
                  </a:extLst>
                </a:gridCol>
              </a:tblGrid>
              <a:tr h="3643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2nd Month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2130613"/>
                  </a:ext>
                </a:extLst>
              </a:tr>
              <a:tr h="43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No.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1st Week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2nd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3rd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4th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2839689"/>
                  </a:ext>
                </a:extLst>
              </a:tr>
              <a:tr h="398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5228741"/>
                  </a:ext>
                </a:extLst>
              </a:tr>
              <a:tr h="398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67320"/>
                  </a:ext>
                </a:extLst>
              </a:tr>
              <a:tr h="398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9825453"/>
                  </a:ext>
                </a:extLst>
              </a:tr>
              <a:tr h="398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9461312"/>
                  </a:ext>
                </a:extLst>
              </a:tr>
              <a:tr h="398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67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9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BF7C9A-0BD7-A25D-76AB-BAEE8480D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23470"/>
              </p:ext>
            </p:extLst>
          </p:nvPr>
        </p:nvGraphicFramePr>
        <p:xfrm>
          <a:off x="439271" y="1165412"/>
          <a:ext cx="5656729" cy="3442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673">
                  <a:extLst>
                    <a:ext uri="{9D8B030D-6E8A-4147-A177-3AD203B41FA5}">
                      <a16:colId xmlns:a16="http://schemas.microsoft.com/office/drawing/2014/main" val="2429856825"/>
                    </a:ext>
                  </a:extLst>
                </a:gridCol>
                <a:gridCol w="775432">
                  <a:extLst>
                    <a:ext uri="{9D8B030D-6E8A-4147-A177-3AD203B41FA5}">
                      <a16:colId xmlns:a16="http://schemas.microsoft.com/office/drawing/2014/main" val="2266134640"/>
                    </a:ext>
                  </a:extLst>
                </a:gridCol>
                <a:gridCol w="1062016">
                  <a:extLst>
                    <a:ext uri="{9D8B030D-6E8A-4147-A177-3AD203B41FA5}">
                      <a16:colId xmlns:a16="http://schemas.microsoft.com/office/drawing/2014/main" val="2225689447"/>
                    </a:ext>
                  </a:extLst>
                </a:gridCol>
                <a:gridCol w="1097846">
                  <a:extLst>
                    <a:ext uri="{9D8B030D-6E8A-4147-A177-3AD203B41FA5}">
                      <a16:colId xmlns:a16="http://schemas.microsoft.com/office/drawing/2014/main" val="1772392561"/>
                    </a:ext>
                  </a:extLst>
                </a:gridCol>
                <a:gridCol w="1020807">
                  <a:extLst>
                    <a:ext uri="{9D8B030D-6E8A-4147-A177-3AD203B41FA5}">
                      <a16:colId xmlns:a16="http://schemas.microsoft.com/office/drawing/2014/main" val="1715015732"/>
                    </a:ext>
                  </a:extLst>
                </a:gridCol>
                <a:gridCol w="924504">
                  <a:extLst>
                    <a:ext uri="{9D8B030D-6E8A-4147-A177-3AD203B41FA5}">
                      <a16:colId xmlns:a16="http://schemas.microsoft.com/office/drawing/2014/main" val="1078955044"/>
                    </a:ext>
                  </a:extLst>
                </a:gridCol>
                <a:gridCol w="54451">
                  <a:extLst>
                    <a:ext uri="{9D8B030D-6E8A-4147-A177-3AD203B41FA5}">
                      <a16:colId xmlns:a16="http://schemas.microsoft.com/office/drawing/2014/main" val="1743968373"/>
                    </a:ext>
                  </a:extLst>
                </a:gridCol>
              </a:tblGrid>
              <a:tr h="4637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3rd Month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0229996"/>
                  </a:ext>
                </a:extLst>
              </a:tr>
              <a:tr h="463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No.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1st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2nd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3rd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4th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7484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9872734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0915567"/>
                  </a:ext>
                </a:extLst>
              </a:tr>
              <a:tr h="8026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1231348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8827578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55091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247076-4EFB-1CE1-BAC5-836184DE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72966"/>
              </p:ext>
            </p:extLst>
          </p:nvPr>
        </p:nvGraphicFramePr>
        <p:xfrm>
          <a:off x="6463552" y="1228165"/>
          <a:ext cx="5011270" cy="3379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124">
                  <a:extLst>
                    <a:ext uri="{9D8B030D-6E8A-4147-A177-3AD203B41FA5}">
                      <a16:colId xmlns:a16="http://schemas.microsoft.com/office/drawing/2014/main" val="318806520"/>
                    </a:ext>
                  </a:extLst>
                </a:gridCol>
                <a:gridCol w="704124">
                  <a:extLst>
                    <a:ext uri="{9D8B030D-6E8A-4147-A177-3AD203B41FA5}">
                      <a16:colId xmlns:a16="http://schemas.microsoft.com/office/drawing/2014/main" val="3570701867"/>
                    </a:ext>
                  </a:extLst>
                </a:gridCol>
                <a:gridCol w="880154">
                  <a:extLst>
                    <a:ext uri="{9D8B030D-6E8A-4147-A177-3AD203B41FA5}">
                      <a16:colId xmlns:a16="http://schemas.microsoft.com/office/drawing/2014/main" val="1636598915"/>
                    </a:ext>
                  </a:extLst>
                </a:gridCol>
                <a:gridCol w="880154">
                  <a:extLst>
                    <a:ext uri="{9D8B030D-6E8A-4147-A177-3AD203B41FA5}">
                      <a16:colId xmlns:a16="http://schemas.microsoft.com/office/drawing/2014/main" val="4256637317"/>
                    </a:ext>
                  </a:extLst>
                </a:gridCol>
                <a:gridCol w="880154">
                  <a:extLst>
                    <a:ext uri="{9D8B030D-6E8A-4147-A177-3AD203B41FA5}">
                      <a16:colId xmlns:a16="http://schemas.microsoft.com/office/drawing/2014/main" val="3741908109"/>
                    </a:ext>
                  </a:extLst>
                </a:gridCol>
                <a:gridCol w="880154">
                  <a:extLst>
                    <a:ext uri="{9D8B030D-6E8A-4147-A177-3AD203B41FA5}">
                      <a16:colId xmlns:a16="http://schemas.microsoft.com/office/drawing/2014/main" val="2307067916"/>
                    </a:ext>
                  </a:extLst>
                </a:gridCol>
                <a:gridCol w="82406">
                  <a:extLst>
                    <a:ext uri="{9D8B030D-6E8A-4147-A177-3AD203B41FA5}">
                      <a16:colId xmlns:a16="http://schemas.microsoft.com/office/drawing/2014/main" val="1141150743"/>
                    </a:ext>
                  </a:extLst>
                </a:gridCol>
              </a:tblGrid>
              <a:tr h="4506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4th Month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048958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No.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1st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2nd Week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3rd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4th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76488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8651317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2776771"/>
                  </a:ext>
                </a:extLst>
              </a:tr>
              <a:tr h="7799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8679973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584120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562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11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A3CA98-6406-5016-8CC4-5A61FB049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81798"/>
              </p:ext>
            </p:extLst>
          </p:nvPr>
        </p:nvGraphicFramePr>
        <p:xfrm>
          <a:off x="1882588" y="349624"/>
          <a:ext cx="7440705" cy="2976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175">
                  <a:extLst>
                    <a:ext uri="{9D8B030D-6E8A-4147-A177-3AD203B41FA5}">
                      <a16:colId xmlns:a16="http://schemas.microsoft.com/office/drawing/2014/main" val="2593478604"/>
                    </a:ext>
                  </a:extLst>
                </a:gridCol>
                <a:gridCol w="979175">
                  <a:extLst>
                    <a:ext uri="{9D8B030D-6E8A-4147-A177-3AD203B41FA5}">
                      <a16:colId xmlns:a16="http://schemas.microsoft.com/office/drawing/2014/main" val="3989016939"/>
                    </a:ext>
                  </a:extLst>
                </a:gridCol>
                <a:gridCol w="1223968">
                  <a:extLst>
                    <a:ext uri="{9D8B030D-6E8A-4147-A177-3AD203B41FA5}">
                      <a16:colId xmlns:a16="http://schemas.microsoft.com/office/drawing/2014/main" val="3774229130"/>
                    </a:ext>
                  </a:extLst>
                </a:gridCol>
                <a:gridCol w="1427962">
                  <a:extLst>
                    <a:ext uri="{9D8B030D-6E8A-4147-A177-3AD203B41FA5}">
                      <a16:colId xmlns:a16="http://schemas.microsoft.com/office/drawing/2014/main" val="2592667516"/>
                    </a:ext>
                  </a:extLst>
                </a:gridCol>
                <a:gridCol w="1478960">
                  <a:extLst>
                    <a:ext uri="{9D8B030D-6E8A-4147-A177-3AD203B41FA5}">
                      <a16:colId xmlns:a16="http://schemas.microsoft.com/office/drawing/2014/main" val="366141825"/>
                    </a:ext>
                  </a:extLst>
                </a:gridCol>
                <a:gridCol w="1351465">
                  <a:extLst>
                    <a:ext uri="{9D8B030D-6E8A-4147-A177-3AD203B41FA5}">
                      <a16:colId xmlns:a16="http://schemas.microsoft.com/office/drawing/2014/main" val="115402917"/>
                    </a:ext>
                  </a:extLst>
                </a:gridCol>
              </a:tblGrid>
              <a:tr h="4009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5th Month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4012125"/>
                  </a:ext>
                </a:extLst>
              </a:tr>
              <a:tr h="400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No.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1st Week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2nd Week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3rd Week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4th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3118386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187762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3141667"/>
                  </a:ext>
                </a:extLst>
              </a:tr>
              <a:tr h="6939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5758307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36148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53483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30B58F-0F26-4AB4-0AB0-3A3D7401202C}"/>
              </a:ext>
            </a:extLst>
          </p:cNvPr>
          <p:cNvSpPr txBox="1"/>
          <p:nvPr/>
        </p:nvSpPr>
        <p:spPr>
          <a:xfrm>
            <a:off x="1882588" y="3648635"/>
            <a:ext cx="6714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can tackle this situations:-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 must use Zomato , swiggy services to reach more customers.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 must work on his laziness.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 must start competing with neighbouring shops.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 should minimize staff cost.</a:t>
            </a:r>
          </a:p>
        </p:txBody>
      </p:sp>
    </p:spTree>
    <p:extLst>
      <p:ext uri="{BB962C8B-B14F-4D97-AF65-F5344CB8AC3E}">
        <p14:creationId xmlns:p14="http://schemas.microsoft.com/office/powerpoint/2010/main" val="158734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248</Words>
  <Application>Microsoft Office PowerPoint</Application>
  <PresentationFormat>Widescreen</PresentationFormat>
  <Paragraphs>191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payal pilare</dc:creator>
  <cp:lastModifiedBy>payal pilare</cp:lastModifiedBy>
  <cp:revision>2</cp:revision>
  <dcterms:created xsi:type="dcterms:W3CDTF">2022-10-14T14:25:27Z</dcterms:created>
  <dcterms:modified xsi:type="dcterms:W3CDTF">2022-10-14T19:50:46Z</dcterms:modified>
</cp:coreProperties>
</file>