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57" r:id="rId3"/>
    <p:sldId id="258" r:id="rId4"/>
    <p:sldId id="262" r:id="rId5"/>
    <p:sldId id="259" r:id="rId6"/>
    <p:sldId id="267" r:id="rId7"/>
    <p:sldId id="260" r:id="rId8"/>
    <p:sldId id="265" r:id="rId9"/>
    <p:sldId id="261" r:id="rId10"/>
    <p:sldId id="269" r:id="rId11"/>
    <p:sldId id="263" r:id="rId12"/>
    <p:sldId id="270" r:id="rId13"/>
    <p:sldId id="271" r:id="rId14"/>
    <p:sldId id="274" r:id="rId15"/>
    <p:sldId id="273" r:id="rId16"/>
    <p:sldId id="272" r:id="rId17"/>
    <p:sldId id="275" r:id="rId18"/>
    <p:sldId id="276" r:id="rId19"/>
    <p:sldId id="26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p:cViewPr>
        <p:scale>
          <a:sx n="50" d="100"/>
          <a:sy n="50" d="100"/>
        </p:scale>
        <p:origin x="-1776" y="-60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8.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7A0783-4282-4308-BE66-ACFEB52D349E}"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EFFC7F69-4247-4202-9484-76E58B1D7487}">
      <dgm:prSet/>
      <dgm:spPr/>
      <dgm:t>
        <a:bodyPr/>
        <a:lstStyle/>
        <a:p>
          <a:pPr>
            <a:lnSpc>
              <a:spcPct val="100000"/>
            </a:lnSpc>
            <a:defRPr cap="all"/>
          </a:pPr>
          <a:r>
            <a:rPr lang="en-US"/>
            <a:t>Amazon Redshift is a fully managed data warehousing service provided by Amazon Web Services (AWS). It is designed to handle large-scale data analytics workloads.</a:t>
          </a:r>
        </a:p>
      </dgm:t>
    </dgm:pt>
    <dgm:pt modelId="{CB9F2B3D-F25E-468F-8E91-35BBC1C9EC61}" type="parTrans" cxnId="{F3643148-3B2A-4F67-8B5F-936DC6575B0D}">
      <dgm:prSet/>
      <dgm:spPr/>
      <dgm:t>
        <a:bodyPr/>
        <a:lstStyle/>
        <a:p>
          <a:endParaRPr lang="en-US"/>
        </a:p>
      </dgm:t>
    </dgm:pt>
    <dgm:pt modelId="{129B96F6-66F1-4804-B30F-86B999AACE25}" type="sibTrans" cxnId="{F3643148-3B2A-4F67-8B5F-936DC6575B0D}">
      <dgm:prSet/>
      <dgm:spPr/>
      <dgm:t>
        <a:bodyPr/>
        <a:lstStyle/>
        <a:p>
          <a:endParaRPr lang="en-US"/>
        </a:p>
      </dgm:t>
    </dgm:pt>
    <dgm:pt modelId="{C4BBEA67-06E7-4C86-828D-99DB531CB396}">
      <dgm:prSet/>
      <dgm:spPr/>
      <dgm:t>
        <a:bodyPr/>
        <a:lstStyle/>
        <a:p>
          <a:pPr>
            <a:lnSpc>
              <a:spcPct val="100000"/>
            </a:lnSpc>
            <a:defRPr cap="all"/>
          </a:pPr>
          <a:r>
            <a:rPr lang="en-US"/>
            <a:t>Redshift is based on a columnar storage architecture and is optimized for high-performance analysis and reporting. </a:t>
          </a:r>
        </a:p>
      </dgm:t>
    </dgm:pt>
    <dgm:pt modelId="{3AE77CD5-D8E1-4B59-80C9-47727E06E76C}" type="parTrans" cxnId="{D7E74B53-E920-474A-B633-EEFEDFDCC1AB}">
      <dgm:prSet/>
      <dgm:spPr/>
      <dgm:t>
        <a:bodyPr/>
        <a:lstStyle/>
        <a:p>
          <a:endParaRPr lang="en-US"/>
        </a:p>
      </dgm:t>
    </dgm:pt>
    <dgm:pt modelId="{6140F550-9B20-4F49-A5CB-CE5580AE7525}" type="sibTrans" cxnId="{D7E74B53-E920-474A-B633-EEFEDFDCC1AB}">
      <dgm:prSet/>
      <dgm:spPr/>
      <dgm:t>
        <a:bodyPr/>
        <a:lstStyle/>
        <a:p>
          <a:endParaRPr lang="en-US"/>
        </a:p>
      </dgm:t>
    </dgm:pt>
    <dgm:pt modelId="{B0A6AD6E-E22F-4F8A-AFE2-BC51BBE70219}">
      <dgm:prSet/>
      <dgm:spPr/>
      <dgm:t>
        <a:bodyPr/>
        <a:lstStyle/>
        <a:p>
          <a:pPr>
            <a:lnSpc>
              <a:spcPct val="100000"/>
            </a:lnSpc>
            <a:defRPr cap="all"/>
          </a:pPr>
          <a:r>
            <a:rPr lang="en-US"/>
            <a:t>Amazon Redshift serves as a powerful platform for SQL-based data analysis and ETL processes, providing high-performance query capabilities and robust support for data integration and transformation.</a:t>
          </a:r>
        </a:p>
      </dgm:t>
    </dgm:pt>
    <dgm:pt modelId="{56FDD20E-50FF-4C2C-B6CE-164BCCD38190}" type="parTrans" cxnId="{85984209-FAB1-492F-8852-3C6EDE480A6D}">
      <dgm:prSet/>
      <dgm:spPr/>
      <dgm:t>
        <a:bodyPr/>
        <a:lstStyle/>
        <a:p>
          <a:endParaRPr lang="en-US"/>
        </a:p>
      </dgm:t>
    </dgm:pt>
    <dgm:pt modelId="{774C1B80-FF41-4943-8891-8AD8C638E147}" type="sibTrans" cxnId="{85984209-FAB1-492F-8852-3C6EDE480A6D}">
      <dgm:prSet/>
      <dgm:spPr/>
      <dgm:t>
        <a:bodyPr/>
        <a:lstStyle/>
        <a:p>
          <a:endParaRPr lang="en-US"/>
        </a:p>
      </dgm:t>
    </dgm:pt>
    <dgm:pt modelId="{6D9BD048-3155-4D3F-9C08-4909376EC6F6}" type="pres">
      <dgm:prSet presAssocID="{477A0783-4282-4308-BE66-ACFEB52D349E}" presName="root" presStyleCnt="0">
        <dgm:presLayoutVars>
          <dgm:dir/>
          <dgm:resizeHandles val="exact"/>
        </dgm:presLayoutVars>
      </dgm:prSet>
      <dgm:spPr/>
      <dgm:t>
        <a:bodyPr/>
        <a:lstStyle/>
        <a:p>
          <a:endParaRPr lang="en-US"/>
        </a:p>
      </dgm:t>
    </dgm:pt>
    <dgm:pt modelId="{DED9D2A1-AD45-4A7F-98B1-0A8AC76B476E}" type="pres">
      <dgm:prSet presAssocID="{EFFC7F69-4247-4202-9484-76E58B1D7487}" presName="compNode" presStyleCnt="0"/>
      <dgm:spPr/>
    </dgm:pt>
    <dgm:pt modelId="{5783B84F-1EED-4871-822A-48AB27CD1E77}" type="pres">
      <dgm:prSet presAssocID="{EFFC7F69-4247-4202-9484-76E58B1D7487}" presName="iconBgRect" presStyleLbl="bgShp" presStyleIdx="0" presStyleCnt="3"/>
      <dgm:spPr/>
    </dgm:pt>
    <dgm:pt modelId="{9FF00E8B-C4B7-4EA2-AE3E-E6ACBB10E807}" type="pres">
      <dgm:prSet presAssocID="{EFFC7F69-4247-4202-9484-76E58B1D7487}"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extLst>
        <a:ext uri="{E40237B7-FDA0-4F09-8148-C483321AD2D9}">
          <dgm14:cNvPr xmlns:dgm14="http://schemas.microsoft.com/office/drawing/2010/diagram" id="0" name="" descr="Cloud Computing"/>
        </a:ext>
      </dgm:extLst>
    </dgm:pt>
    <dgm:pt modelId="{04395F1F-D90C-4B1A-8D21-8C91D53C037D}" type="pres">
      <dgm:prSet presAssocID="{EFFC7F69-4247-4202-9484-76E58B1D7487}" presName="spaceRect" presStyleCnt="0"/>
      <dgm:spPr/>
    </dgm:pt>
    <dgm:pt modelId="{F60EAAD6-6B19-4DDC-A0D5-0CE9DB2AF833}" type="pres">
      <dgm:prSet presAssocID="{EFFC7F69-4247-4202-9484-76E58B1D7487}" presName="textRect" presStyleLbl="revTx" presStyleIdx="0" presStyleCnt="3">
        <dgm:presLayoutVars>
          <dgm:chMax val="1"/>
          <dgm:chPref val="1"/>
        </dgm:presLayoutVars>
      </dgm:prSet>
      <dgm:spPr/>
      <dgm:t>
        <a:bodyPr/>
        <a:lstStyle/>
        <a:p>
          <a:endParaRPr lang="en-US"/>
        </a:p>
      </dgm:t>
    </dgm:pt>
    <dgm:pt modelId="{343F277B-0423-4519-9F8A-03ECB7B221A8}" type="pres">
      <dgm:prSet presAssocID="{129B96F6-66F1-4804-B30F-86B999AACE25}" presName="sibTrans" presStyleCnt="0"/>
      <dgm:spPr/>
    </dgm:pt>
    <dgm:pt modelId="{C378311F-BB3F-4D7E-810A-0B4E26105A35}" type="pres">
      <dgm:prSet presAssocID="{C4BBEA67-06E7-4C86-828D-99DB531CB396}" presName="compNode" presStyleCnt="0"/>
      <dgm:spPr/>
    </dgm:pt>
    <dgm:pt modelId="{FA15DC35-B2F6-4B05-988D-8DAC95B559F8}" type="pres">
      <dgm:prSet presAssocID="{C4BBEA67-06E7-4C86-828D-99DB531CB396}" presName="iconBgRect" presStyleLbl="bgShp" presStyleIdx="1" presStyleCnt="3"/>
      <dgm:spPr/>
    </dgm:pt>
    <dgm:pt modelId="{49C36605-DC81-4186-BA97-E912FCA6FBE5}" type="pres">
      <dgm:prSet presAssocID="{C4BBEA67-06E7-4C86-828D-99DB531CB396}"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extLst>
        <a:ext uri="{E40237B7-FDA0-4F09-8148-C483321AD2D9}">
          <dgm14:cNvPr xmlns:dgm14="http://schemas.microsoft.com/office/drawing/2010/diagram" id="0" name="" descr="Database"/>
        </a:ext>
      </dgm:extLst>
    </dgm:pt>
    <dgm:pt modelId="{3C7C0296-513F-4FD5-BE92-5BC5641AD508}" type="pres">
      <dgm:prSet presAssocID="{C4BBEA67-06E7-4C86-828D-99DB531CB396}" presName="spaceRect" presStyleCnt="0"/>
      <dgm:spPr/>
    </dgm:pt>
    <dgm:pt modelId="{33DACB01-9952-4B4F-B274-000020CBA54D}" type="pres">
      <dgm:prSet presAssocID="{C4BBEA67-06E7-4C86-828D-99DB531CB396}" presName="textRect" presStyleLbl="revTx" presStyleIdx="1" presStyleCnt="3">
        <dgm:presLayoutVars>
          <dgm:chMax val="1"/>
          <dgm:chPref val="1"/>
        </dgm:presLayoutVars>
      </dgm:prSet>
      <dgm:spPr/>
      <dgm:t>
        <a:bodyPr/>
        <a:lstStyle/>
        <a:p>
          <a:endParaRPr lang="en-US"/>
        </a:p>
      </dgm:t>
    </dgm:pt>
    <dgm:pt modelId="{8212F1DF-8DD5-4036-B076-06192B6FDDC6}" type="pres">
      <dgm:prSet presAssocID="{6140F550-9B20-4F49-A5CB-CE5580AE7525}" presName="sibTrans" presStyleCnt="0"/>
      <dgm:spPr/>
    </dgm:pt>
    <dgm:pt modelId="{2056E1A6-7C72-4924-9DD1-4EEC402045CA}" type="pres">
      <dgm:prSet presAssocID="{B0A6AD6E-E22F-4F8A-AFE2-BC51BBE70219}" presName="compNode" presStyleCnt="0"/>
      <dgm:spPr/>
    </dgm:pt>
    <dgm:pt modelId="{B1807203-CD00-46CC-A6AD-CB521F2B47E8}" type="pres">
      <dgm:prSet presAssocID="{B0A6AD6E-E22F-4F8A-AFE2-BC51BBE70219}" presName="iconBgRect" presStyleLbl="bgShp" presStyleIdx="2" presStyleCnt="3"/>
      <dgm:spPr/>
    </dgm:pt>
    <dgm:pt modelId="{B0F4B863-85F5-48C9-A16C-4A1F383ABE50}" type="pres">
      <dgm:prSet presAssocID="{B0A6AD6E-E22F-4F8A-AFE2-BC51BBE70219}"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dgm:spPr>
      <dgm:extLst>
        <a:ext uri="{E40237B7-FDA0-4F09-8148-C483321AD2D9}">
          <dgm14:cNvPr xmlns:dgm14="http://schemas.microsoft.com/office/drawing/2010/diagram" id="0" name="" descr="Processor"/>
        </a:ext>
      </dgm:extLst>
    </dgm:pt>
    <dgm:pt modelId="{3714B598-ACE9-475B-8131-510F1587F38D}" type="pres">
      <dgm:prSet presAssocID="{B0A6AD6E-E22F-4F8A-AFE2-BC51BBE70219}" presName="spaceRect" presStyleCnt="0"/>
      <dgm:spPr/>
    </dgm:pt>
    <dgm:pt modelId="{5D0A5381-1490-485B-824F-8340F49838DA}" type="pres">
      <dgm:prSet presAssocID="{B0A6AD6E-E22F-4F8A-AFE2-BC51BBE70219}" presName="textRect" presStyleLbl="revTx" presStyleIdx="2" presStyleCnt="3">
        <dgm:presLayoutVars>
          <dgm:chMax val="1"/>
          <dgm:chPref val="1"/>
        </dgm:presLayoutVars>
      </dgm:prSet>
      <dgm:spPr/>
      <dgm:t>
        <a:bodyPr/>
        <a:lstStyle/>
        <a:p>
          <a:endParaRPr lang="en-US"/>
        </a:p>
      </dgm:t>
    </dgm:pt>
  </dgm:ptLst>
  <dgm:cxnLst>
    <dgm:cxn modelId="{2D92294F-DAB6-4239-9C43-F0E641E8B769}" type="presOf" srcId="{EFFC7F69-4247-4202-9484-76E58B1D7487}" destId="{F60EAAD6-6B19-4DDC-A0D5-0CE9DB2AF833}" srcOrd="0" destOrd="0" presId="urn:microsoft.com/office/officeart/2018/5/layout/IconCircleLabelList"/>
    <dgm:cxn modelId="{08B20567-4EBA-4FA8-96C0-61BAAE9A36B5}" type="presOf" srcId="{477A0783-4282-4308-BE66-ACFEB52D349E}" destId="{6D9BD048-3155-4D3F-9C08-4909376EC6F6}" srcOrd="0" destOrd="0" presId="urn:microsoft.com/office/officeart/2018/5/layout/IconCircleLabelList"/>
    <dgm:cxn modelId="{0481A216-ABB9-41D0-852C-674FDC0484B8}" type="presOf" srcId="{C4BBEA67-06E7-4C86-828D-99DB531CB396}" destId="{33DACB01-9952-4B4F-B274-000020CBA54D}" srcOrd="0" destOrd="0" presId="urn:microsoft.com/office/officeart/2018/5/layout/IconCircleLabelList"/>
    <dgm:cxn modelId="{F3643148-3B2A-4F67-8B5F-936DC6575B0D}" srcId="{477A0783-4282-4308-BE66-ACFEB52D349E}" destId="{EFFC7F69-4247-4202-9484-76E58B1D7487}" srcOrd="0" destOrd="0" parTransId="{CB9F2B3D-F25E-468F-8E91-35BBC1C9EC61}" sibTransId="{129B96F6-66F1-4804-B30F-86B999AACE25}"/>
    <dgm:cxn modelId="{85984209-FAB1-492F-8852-3C6EDE480A6D}" srcId="{477A0783-4282-4308-BE66-ACFEB52D349E}" destId="{B0A6AD6E-E22F-4F8A-AFE2-BC51BBE70219}" srcOrd="2" destOrd="0" parTransId="{56FDD20E-50FF-4C2C-B6CE-164BCCD38190}" sibTransId="{774C1B80-FF41-4943-8891-8AD8C638E147}"/>
    <dgm:cxn modelId="{D7E74B53-E920-474A-B633-EEFEDFDCC1AB}" srcId="{477A0783-4282-4308-BE66-ACFEB52D349E}" destId="{C4BBEA67-06E7-4C86-828D-99DB531CB396}" srcOrd="1" destOrd="0" parTransId="{3AE77CD5-D8E1-4B59-80C9-47727E06E76C}" sibTransId="{6140F550-9B20-4F49-A5CB-CE5580AE7525}"/>
    <dgm:cxn modelId="{206C2FAE-A087-4012-96A6-A98008672007}" type="presOf" srcId="{B0A6AD6E-E22F-4F8A-AFE2-BC51BBE70219}" destId="{5D0A5381-1490-485B-824F-8340F49838DA}" srcOrd="0" destOrd="0" presId="urn:microsoft.com/office/officeart/2018/5/layout/IconCircleLabelList"/>
    <dgm:cxn modelId="{7E9F708F-1CCD-462F-A532-69340B821FAC}" type="presParOf" srcId="{6D9BD048-3155-4D3F-9C08-4909376EC6F6}" destId="{DED9D2A1-AD45-4A7F-98B1-0A8AC76B476E}" srcOrd="0" destOrd="0" presId="urn:microsoft.com/office/officeart/2018/5/layout/IconCircleLabelList"/>
    <dgm:cxn modelId="{E81B1D08-EE28-4E01-A527-DEAA21C91E58}" type="presParOf" srcId="{DED9D2A1-AD45-4A7F-98B1-0A8AC76B476E}" destId="{5783B84F-1EED-4871-822A-48AB27CD1E77}" srcOrd="0" destOrd="0" presId="urn:microsoft.com/office/officeart/2018/5/layout/IconCircleLabelList"/>
    <dgm:cxn modelId="{BA5392BF-0222-4DCE-AAD0-6E52C94F4F0C}" type="presParOf" srcId="{DED9D2A1-AD45-4A7F-98B1-0A8AC76B476E}" destId="{9FF00E8B-C4B7-4EA2-AE3E-E6ACBB10E807}" srcOrd="1" destOrd="0" presId="urn:microsoft.com/office/officeart/2018/5/layout/IconCircleLabelList"/>
    <dgm:cxn modelId="{F81370D2-5F16-4DF9-8673-2A8FEF712CDE}" type="presParOf" srcId="{DED9D2A1-AD45-4A7F-98B1-0A8AC76B476E}" destId="{04395F1F-D90C-4B1A-8D21-8C91D53C037D}" srcOrd="2" destOrd="0" presId="urn:microsoft.com/office/officeart/2018/5/layout/IconCircleLabelList"/>
    <dgm:cxn modelId="{08F24EDE-3FA8-458B-8247-6BB61EEAB02B}" type="presParOf" srcId="{DED9D2A1-AD45-4A7F-98B1-0A8AC76B476E}" destId="{F60EAAD6-6B19-4DDC-A0D5-0CE9DB2AF833}" srcOrd="3" destOrd="0" presId="urn:microsoft.com/office/officeart/2018/5/layout/IconCircleLabelList"/>
    <dgm:cxn modelId="{2D1081C8-37FB-4F6F-8E6B-4E5D004743AD}" type="presParOf" srcId="{6D9BD048-3155-4D3F-9C08-4909376EC6F6}" destId="{343F277B-0423-4519-9F8A-03ECB7B221A8}" srcOrd="1" destOrd="0" presId="urn:microsoft.com/office/officeart/2018/5/layout/IconCircleLabelList"/>
    <dgm:cxn modelId="{F0BC8468-2FE0-4F66-A53E-95BA100BC15C}" type="presParOf" srcId="{6D9BD048-3155-4D3F-9C08-4909376EC6F6}" destId="{C378311F-BB3F-4D7E-810A-0B4E26105A35}" srcOrd="2" destOrd="0" presId="urn:microsoft.com/office/officeart/2018/5/layout/IconCircleLabelList"/>
    <dgm:cxn modelId="{AD5EF117-6CE5-467A-97F1-488427B5E48F}" type="presParOf" srcId="{C378311F-BB3F-4D7E-810A-0B4E26105A35}" destId="{FA15DC35-B2F6-4B05-988D-8DAC95B559F8}" srcOrd="0" destOrd="0" presId="urn:microsoft.com/office/officeart/2018/5/layout/IconCircleLabelList"/>
    <dgm:cxn modelId="{FF1284FB-1D84-43EC-966C-AFDFCFF3817D}" type="presParOf" srcId="{C378311F-BB3F-4D7E-810A-0B4E26105A35}" destId="{49C36605-DC81-4186-BA97-E912FCA6FBE5}" srcOrd="1" destOrd="0" presId="urn:microsoft.com/office/officeart/2018/5/layout/IconCircleLabelList"/>
    <dgm:cxn modelId="{6EDA9400-F4E7-4D11-99F6-5EDF9C31E7EA}" type="presParOf" srcId="{C378311F-BB3F-4D7E-810A-0B4E26105A35}" destId="{3C7C0296-513F-4FD5-BE92-5BC5641AD508}" srcOrd="2" destOrd="0" presId="urn:microsoft.com/office/officeart/2018/5/layout/IconCircleLabelList"/>
    <dgm:cxn modelId="{36E11901-878B-4E92-9DA3-9D725CC17B5B}" type="presParOf" srcId="{C378311F-BB3F-4D7E-810A-0B4E26105A35}" destId="{33DACB01-9952-4B4F-B274-000020CBA54D}" srcOrd="3" destOrd="0" presId="urn:microsoft.com/office/officeart/2018/5/layout/IconCircleLabelList"/>
    <dgm:cxn modelId="{E53085A5-7F72-4FA4-B64A-60ADFE555FC1}" type="presParOf" srcId="{6D9BD048-3155-4D3F-9C08-4909376EC6F6}" destId="{8212F1DF-8DD5-4036-B076-06192B6FDDC6}" srcOrd="3" destOrd="0" presId="urn:microsoft.com/office/officeart/2018/5/layout/IconCircleLabelList"/>
    <dgm:cxn modelId="{C5B47AC6-4860-4CAD-8AAD-2A0BACF7595B}" type="presParOf" srcId="{6D9BD048-3155-4D3F-9C08-4909376EC6F6}" destId="{2056E1A6-7C72-4924-9DD1-4EEC402045CA}" srcOrd="4" destOrd="0" presId="urn:microsoft.com/office/officeart/2018/5/layout/IconCircleLabelList"/>
    <dgm:cxn modelId="{D078D152-CE4E-4431-92EA-AF25834D2CDD}" type="presParOf" srcId="{2056E1A6-7C72-4924-9DD1-4EEC402045CA}" destId="{B1807203-CD00-46CC-A6AD-CB521F2B47E8}" srcOrd="0" destOrd="0" presId="urn:microsoft.com/office/officeart/2018/5/layout/IconCircleLabelList"/>
    <dgm:cxn modelId="{C17F64E4-8317-4660-B496-2F69335A5D60}" type="presParOf" srcId="{2056E1A6-7C72-4924-9DD1-4EEC402045CA}" destId="{B0F4B863-85F5-48C9-A16C-4A1F383ABE50}" srcOrd="1" destOrd="0" presId="urn:microsoft.com/office/officeart/2018/5/layout/IconCircleLabelList"/>
    <dgm:cxn modelId="{0C9E3EC5-9560-4165-9379-F36DE0B77DF9}" type="presParOf" srcId="{2056E1A6-7C72-4924-9DD1-4EEC402045CA}" destId="{3714B598-ACE9-475B-8131-510F1587F38D}" srcOrd="2" destOrd="0" presId="urn:microsoft.com/office/officeart/2018/5/layout/IconCircleLabelList"/>
    <dgm:cxn modelId="{2121F7D6-A3FB-4FDC-B529-52D5278714CC}" type="presParOf" srcId="{2056E1A6-7C72-4924-9DD1-4EEC402045CA}" destId="{5D0A5381-1490-485B-824F-8340F49838D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79B3D9-0FE0-42B0-B053-FC11F5E00EA9}"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87E406C0-9605-4F67-A4C5-C5906F146E21}">
      <dgm:prSet/>
      <dgm:spPr/>
      <dgm:t>
        <a:bodyPr/>
        <a:lstStyle/>
        <a:p>
          <a:r>
            <a:rPr lang="en-US" b="1" i="0"/>
            <a:t>Concurrency Control:</a:t>
          </a:r>
          <a:r>
            <a:rPr lang="en-US" b="0" i="0"/>
            <a:t> Redshift provides robust concurrency control, allowing multiple users to run complex analytical queries simultaneously without significant performance degradation.</a:t>
          </a:r>
          <a:endParaRPr lang="en-US"/>
        </a:p>
      </dgm:t>
    </dgm:pt>
    <dgm:pt modelId="{B7C7DC0A-A458-41C1-85E7-908EA3512766}" type="parTrans" cxnId="{6CD411F7-76A2-4768-9130-68670D662B8D}">
      <dgm:prSet/>
      <dgm:spPr/>
      <dgm:t>
        <a:bodyPr/>
        <a:lstStyle/>
        <a:p>
          <a:endParaRPr lang="en-US"/>
        </a:p>
      </dgm:t>
    </dgm:pt>
    <dgm:pt modelId="{D92CF9A9-8582-49E7-B2A4-C6A83FE3A795}" type="sibTrans" cxnId="{6CD411F7-76A2-4768-9130-68670D662B8D}">
      <dgm:prSet/>
      <dgm:spPr/>
      <dgm:t>
        <a:bodyPr/>
        <a:lstStyle/>
        <a:p>
          <a:endParaRPr lang="en-US"/>
        </a:p>
      </dgm:t>
    </dgm:pt>
    <dgm:pt modelId="{98A8A953-F673-46BF-B4AE-8BAAF48CC25D}">
      <dgm:prSet/>
      <dgm:spPr/>
      <dgm:t>
        <a:bodyPr/>
        <a:lstStyle/>
        <a:p>
          <a:r>
            <a:rPr lang="en-US" b="1" i="0" dirty="0"/>
            <a:t>SQL Compatibility:</a:t>
          </a:r>
          <a:r>
            <a:rPr lang="en-US" b="0" i="0" dirty="0"/>
            <a:t> Redshift supports standard SQL, making it accessible to analysts and data scientists who are familiar with SQL. This ensures compatibility with a wide range of business intelligence tools and applications.</a:t>
          </a:r>
          <a:endParaRPr lang="en-US" dirty="0"/>
        </a:p>
      </dgm:t>
    </dgm:pt>
    <dgm:pt modelId="{0BDA8F86-5671-4511-BF7D-C5EA4EB6F919}" type="parTrans" cxnId="{2520E228-8C28-4DEE-918E-FF57BB40D24D}">
      <dgm:prSet/>
      <dgm:spPr/>
      <dgm:t>
        <a:bodyPr/>
        <a:lstStyle/>
        <a:p>
          <a:endParaRPr lang="en-US"/>
        </a:p>
      </dgm:t>
    </dgm:pt>
    <dgm:pt modelId="{1D9CBD2E-030C-481F-864E-5C7B9121DC95}" type="sibTrans" cxnId="{2520E228-8C28-4DEE-918E-FF57BB40D24D}">
      <dgm:prSet/>
      <dgm:spPr/>
      <dgm:t>
        <a:bodyPr/>
        <a:lstStyle/>
        <a:p>
          <a:endParaRPr lang="en-US"/>
        </a:p>
      </dgm:t>
    </dgm:pt>
    <dgm:pt modelId="{E0CECE2C-855E-45A5-B43A-1D8AA3928E11}">
      <dgm:prSet/>
      <dgm:spPr/>
      <dgm:t>
        <a:bodyPr/>
        <a:lstStyle/>
        <a:p>
          <a:r>
            <a:rPr lang="en-US" b="1" i="0"/>
            <a:t>Security and Compliance:</a:t>
          </a:r>
          <a:r>
            <a:rPr lang="en-US" b="0" i="0"/>
            <a:t> Amazon Redshift offers a range of security features, including encryption, user authentication, and access control. It also complies with various industry and regulatory standards.</a:t>
          </a:r>
          <a:endParaRPr lang="en-US"/>
        </a:p>
      </dgm:t>
    </dgm:pt>
    <dgm:pt modelId="{250A88B8-6935-4992-9157-1A0A0926E138}" type="parTrans" cxnId="{630B39E0-458C-41CE-893D-5E4DCF295139}">
      <dgm:prSet/>
      <dgm:spPr/>
      <dgm:t>
        <a:bodyPr/>
        <a:lstStyle/>
        <a:p>
          <a:endParaRPr lang="en-US"/>
        </a:p>
      </dgm:t>
    </dgm:pt>
    <dgm:pt modelId="{9C875E7E-02D1-459A-84F8-5768D770338F}" type="sibTrans" cxnId="{630B39E0-458C-41CE-893D-5E4DCF295139}">
      <dgm:prSet/>
      <dgm:spPr/>
      <dgm:t>
        <a:bodyPr/>
        <a:lstStyle/>
        <a:p>
          <a:endParaRPr lang="en-US"/>
        </a:p>
      </dgm:t>
    </dgm:pt>
    <dgm:pt modelId="{BA1C7A21-5747-4B0A-9975-335F2B88910E}" type="pres">
      <dgm:prSet presAssocID="{4F79B3D9-0FE0-42B0-B053-FC11F5E00EA9}" presName="vert0" presStyleCnt="0">
        <dgm:presLayoutVars>
          <dgm:dir/>
          <dgm:animOne val="branch"/>
          <dgm:animLvl val="lvl"/>
        </dgm:presLayoutVars>
      </dgm:prSet>
      <dgm:spPr/>
      <dgm:t>
        <a:bodyPr/>
        <a:lstStyle/>
        <a:p>
          <a:endParaRPr lang="en-US"/>
        </a:p>
      </dgm:t>
    </dgm:pt>
    <dgm:pt modelId="{C94B7AED-52C6-4AA2-931E-F9A68956A283}" type="pres">
      <dgm:prSet presAssocID="{87E406C0-9605-4F67-A4C5-C5906F146E21}" presName="thickLine" presStyleLbl="alignNode1" presStyleIdx="0" presStyleCnt="3"/>
      <dgm:spPr/>
    </dgm:pt>
    <dgm:pt modelId="{D6DA0FEB-C9E3-43A7-B691-EEADF280A3D5}" type="pres">
      <dgm:prSet presAssocID="{87E406C0-9605-4F67-A4C5-C5906F146E21}" presName="horz1" presStyleCnt="0"/>
      <dgm:spPr/>
    </dgm:pt>
    <dgm:pt modelId="{397D2F4F-4F7A-41DA-8BD7-47912C4D32DD}" type="pres">
      <dgm:prSet presAssocID="{87E406C0-9605-4F67-A4C5-C5906F146E21}" presName="tx1" presStyleLbl="revTx" presStyleIdx="0" presStyleCnt="3"/>
      <dgm:spPr/>
      <dgm:t>
        <a:bodyPr/>
        <a:lstStyle/>
        <a:p>
          <a:endParaRPr lang="en-US"/>
        </a:p>
      </dgm:t>
    </dgm:pt>
    <dgm:pt modelId="{BABC6F8D-4F95-46FB-82B7-6853A64F2D11}" type="pres">
      <dgm:prSet presAssocID="{87E406C0-9605-4F67-A4C5-C5906F146E21}" presName="vert1" presStyleCnt="0"/>
      <dgm:spPr/>
    </dgm:pt>
    <dgm:pt modelId="{912DA4DA-3A85-42F2-BDB9-3038D9F02D44}" type="pres">
      <dgm:prSet presAssocID="{98A8A953-F673-46BF-B4AE-8BAAF48CC25D}" presName="thickLine" presStyleLbl="alignNode1" presStyleIdx="1" presStyleCnt="3"/>
      <dgm:spPr/>
    </dgm:pt>
    <dgm:pt modelId="{98BCB099-836F-44E1-B78D-A04B1F014EA8}" type="pres">
      <dgm:prSet presAssocID="{98A8A953-F673-46BF-B4AE-8BAAF48CC25D}" presName="horz1" presStyleCnt="0"/>
      <dgm:spPr/>
    </dgm:pt>
    <dgm:pt modelId="{07A5BAE9-8CB2-4831-848E-D08290F94B63}" type="pres">
      <dgm:prSet presAssocID="{98A8A953-F673-46BF-B4AE-8BAAF48CC25D}" presName="tx1" presStyleLbl="revTx" presStyleIdx="1" presStyleCnt="3"/>
      <dgm:spPr/>
      <dgm:t>
        <a:bodyPr/>
        <a:lstStyle/>
        <a:p>
          <a:endParaRPr lang="en-US"/>
        </a:p>
      </dgm:t>
    </dgm:pt>
    <dgm:pt modelId="{83117FA2-AD69-4995-B4C1-9A2138DA1F8A}" type="pres">
      <dgm:prSet presAssocID="{98A8A953-F673-46BF-B4AE-8BAAF48CC25D}" presName="vert1" presStyleCnt="0"/>
      <dgm:spPr/>
    </dgm:pt>
    <dgm:pt modelId="{C3F59271-7B7E-4443-8EEB-9C9B16A656EC}" type="pres">
      <dgm:prSet presAssocID="{E0CECE2C-855E-45A5-B43A-1D8AA3928E11}" presName="thickLine" presStyleLbl="alignNode1" presStyleIdx="2" presStyleCnt="3"/>
      <dgm:spPr/>
    </dgm:pt>
    <dgm:pt modelId="{784BAD84-3525-41F5-97F3-8DCDD196558D}" type="pres">
      <dgm:prSet presAssocID="{E0CECE2C-855E-45A5-B43A-1D8AA3928E11}" presName="horz1" presStyleCnt="0"/>
      <dgm:spPr/>
    </dgm:pt>
    <dgm:pt modelId="{12CDAD6C-47FE-49DD-B2A2-E8FFE0D3430A}" type="pres">
      <dgm:prSet presAssocID="{E0CECE2C-855E-45A5-B43A-1D8AA3928E11}" presName="tx1" presStyleLbl="revTx" presStyleIdx="2" presStyleCnt="3"/>
      <dgm:spPr/>
      <dgm:t>
        <a:bodyPr/>
        <a:lstStyle/>
        <a:p>
          <a:endParaRPr lang="en-US"/>
        </a:p>
      </dgm:t>
    </dgm:pt>
    <dgm:pt modelId="{A61D67BF-9683-4870-87D9-8B488F735898}" type="pres">
      <dgm:prSet presAssocID="{E0CECE2C-855E-45A5-B43A-1D8AA3928E11}" presName="vert1" presStyleCnt="0"/>
      <dgm:spPr/>
    </dgm:pt>
  </dgm:ptLst>
  <dgm:cxnLst>
    <dgm:cxn modelId="{BD0B1382-C5A8-4FBF-A026-77A4F6CA8672}" type="presOf" srcId="{4F79B3D9-0FE0-42B0-B053-FC11F5E00EA9}" destId="{BA1C7A21-5747-4B0A-9975-335F2B88910E}" srcOrd="0" destOrd="0" presId="urn:microsoft.com/office/officeart/2008/layout/LinedList"/>
    <dgm:cxn modelId="{630B39E0-458C-41CE-893D-5E4DCF295139}" srcId="{4F79B3D9-0FE0-42B0-B053-FC11F5E00EA9}" destId="{E0CECE2C-855E-45A5-B43A-1D8AA3928E11}" srcOrd="2" destOrd="0" parTransId="{250A88B8-6935-4992-9157-1A0A0926E138}" sibTransId="{9C875E7E-02D1-459A-84F8-5768D770338F}"/>
    <dgm:cxn modelId="{6CCFE298-9984-4F70-9DFD-18693DC59840}" type="presOf" srcId="{87E406C0-9605-4F67-A4C5-C5906F146E21}" destId="{397D2F4F-4F7A-41DA-8BD7-47912C4D32DD}" srcOrd="0" destOrd="0" presId="urn:microsoft.com/office/officeart/2008/layout/LinedList"/>
    <dgm:cxn modelId="{2520E228-8C28-4DEE-918E-FF57BB40D24D}" srcId="{4F79B3D9-0FE0-42B0-B053-FC11F5E00EA9}" destId="{98A8A953-F673-46BF-B4AE-8BAAF48CC25D}" srcOrd="1" destOrd="0" parTransId="{0BDA8F86-5671-4511-BF7D-C5EA4EB6F919}" sibTransId="{1D9CBD2E-030C-481F-864E-5C7B9121DC95}"/>
    <dgm:cxn modelId="{2B31C6B4-06D6-4FD6-94DF-272C3840389D}" type="presOf" srcId="{98A8A953-F673-46BF-B4AE-8BAAF48CC25D}" destId="{07A5BAE9-8CB2-4831-848E-D08290F94B63}" srcOrd="0" destOrd="0" presId="urn:microsoft.com/office/officeart/2008/layout/LinedList"/>
    <dgm:cxn modelId="{6CD411F7-76A2-4768-9130-68670D662B8D}" srcId="{4F79B3D9-0FE0-42B0-B053-FC11F5E00EA9}" destId="{87E406C0-9605-4F67-A4C5-C5906F146E21}" srcOrd="0" destOrd="0" parTransId="{B7C7DC0A-A458-41C1-85E7-908EA3512766}" sibTransId="{D92CF9A9-8582-49E7-B2A4-C6A83FE3A795}"/>
    <dgm:cxn modelId="{BE9B7A9A-BB40-4BF7-A5BC-302CF9DFD0B7}" type="presOf" srcId="{E0CECE2C-855E-45A5-B43A-1D8AA3928E11}" destId="{12CDAD6C-47FE-49DD-B2A2-E8FFE0D3430A}" srcOrd="0" destOrd="0" presId="urn:microsoft.com/office/officeart/2008/layout/LinedList"/>
    <dgm:cxn modelId="{410CE44B-7CA9-49F1-B09F-74AFFC515B5E}" type="presParOf" srcId="{BA1C7A21-5747-4B0A-9975-335F2B88910E}" destId="{C94B7AED-52C6-4AA2-931E-F9A68956A283}" srcOrd="0" destOrd="0" presId="urn:microsoft.com/office/officeart/2008/layout/LinedList"/>
    <dgm:cxn modelId="{8D3F3D25-9C4B-403D-8386-CFEB3AAAD10A}" type="presParOf" srcId="{BA1C7A21-5747-4B0A-9975-335F2B88910E}" destId="{D6DA0FEB-C9E3-43A7-B691-EEADF280A3D5}" srcOrd="1" destOrd="0" presId="urn:microsoft.com/office/officeart/2008/layout/LinedList"/>
    <dgm:cxn modelId="{74641175-72E3-4DBB-8E04-B189656E9452}" type="presParOf" srcId="{D6DA0FEB-C9E3-43A7-B691-EEADF280A3D5}" destId="{397D2F4F-4F7A-41DA-8BD7-47912C4D32DD}" srcOrd="0" destOrd="0" presId="urn:microsoft.com/office/officeart/2008/layout/LinedList"/>
    <dgm:cxn modelId="{EB2E82AA-6ACE-45A4-87D5-0CD6E4B8AD81}" type="presParOf" srcId="{D6DA0FEB-C9E3-43A7-B691-EEADF280A3D5}" destId="{BABC6F8D-4F95-46FB-82B7-6853A64F2D11}" srcOrd="1" destOrd="0" presId="urn:microsoft.com/office/officeart/2008/layout/LinedList"/>
    <dgm:cxn modelId="{72618E2C-0BAE-426B-AB39-89D33ADE945F}" type="presParOf" srcId="{BA1C7A21-5747-4B0A-9975-335F2B88910E}" destId="{912DA4DA-3A85-42F2-BDB9-3038D9F02D44}" srcOrd="2" destOrd="0" presId="urn:microsoft.com/office/officeart/2008/layout/LinedList"/>
    <dgm:cxn modelId="{F76F664A-6153-4A45-9442-DDF82DE3CA0E}" type="presParOf" srcId="{BA1C7A21-5747-4B0A-9975-335F2B88910E}" destId="{98BCB099-836F-44E1-B78D-A04B1F014EA8}" srcOrd="3" destOrd="0" presId="urn:microsoft.com/office/officeart/2008/layout/LinedList"/>
    <dgm:cxn modelId="{504DAA71-2293-447E-BF90-A608B3E1E2C1}" type="presParOf" srcId="{98BCB099-836F-44E1-B78D-A04B1F014EA8}" destId="{07A5BAE9-8CB2-4831-848E-D08290F94B63}" srcOrd="0" destOrd="0" presId="urn:microsoft.com/office/officeart/2008/layout/LinedList"/>
    <dgm:cxn modelId="{45A62158-20E0-4BDF-BDE2-36413B1A5DFB}" type="presParOf" srcId="{98BCB099-836F-44E1-B78D-A04B1F014EA8}" destId="{83117FA2-AD69-4995-B4C1-9A2138DA1F8A}" srcOrd="1" destOrd="0" presId="urn:microsoft.com/office/officeart/2008/layout/LinedList"/>
    <dgm:cxn modelId="{4446ADD7-C6E0-40EC-92E2-DE00995D9647}" type="presParOf" srcId="{BA1C7A21-5747-4B0A-9975-335F2B88910E}" destId="{C3F59271-7B7E-4443-8EEB-9C9B16A656EC}" srcOrd="4" destOrd="0" presId="urn:microsoft.com/office/officeart/2008/layout/LinedList"/>
    <dgm:cxn modelId="{18FBD51A-8D5F-4911-854E-F9FC6F1D60D5}" type="presParOf" srcId="{BA1C7A21-5747-4B0A-9975-335F2B88910E}" destId="{784BAD84-3525-41F5-97F3-8DCDD196558D}" srcOrd="5" destOrd="0" presId="urn:microsoft.com/office/officeart/2008/layout/LinedList"/>
    <dgm:cxn modelId="{E8F6F84D-11E8-421E-B099-B53E75CA50EE}" type="presParOf" srcId="{784BAD84-3525-41F5-97F3-8DCDD196558D}" destId="{12CDAD6C-47FE-49DD-B2A2-E8FFE0D3430A}" srcOrd="0" destOrd="0" presId="urn:microsoft.com/office/officeart/2008/layout/LinedList"/>
    <dgm:cxn modelId="{B0EC894F-A216-426E-B654-ACF973AC2CF6}" type="presParOf" srcId="{784BAD84-3525-41F5-97F3-8DCDD196558D}" destId="{A61D67BF-9683-4870-87D9-8B488F73589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97EB8D-6BAE-4C6F-BDE5-043D678750F6}"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72055768-2936-4D86-AF96-6D5AD02E95F9}">
      <dgm:prSet/>
      <dgm:spPr/>
      <dgm:t>
        <a:bodyPr/>
        <a:lstStyle/>
        <a:p>
          <a:r>
            <a:rPr lang="en-US" b="1" i="0"/>
            <a:t>Concurrency</a:t>
          </a:r>
          <a:r>
            <a:rPr lang="en-US" b="0" i="0"/>
            <a:t>: Redshift can handle a large number of concurrent ETL jobs without significant performance degradation. MySQL might struggle with concurrency at scale, which can be a bottleneck for ETL processes.</a:t>
          </a:r>
          <a:endParaRPr lang="en-US"/>
        </a:p>
      </dgm:t>
    </dgm:pt>
    <dgm:pt modelId="{2CA677ED-7B64-4162-B024-0CBF7D1AFC0A}" type="parTrans" cxnId="{0C717BB2-85CF-43D8-91FB-1E677C56F065}">
      <dgm:prSet/>
      <dgm:spPr/>
      <dgm:t>
        <a:bodyPr/>
        <a:lstStyle/>
        <a:p>
          <a:endParaRPr lang="en-US"/>
        </a:p>
      </dgm:t>
    </dgm:pt>
    <dgm:pt modelId="{F103E572-3FB9-46CD-86D7-054405B4AC1D}" type="sibTrans" cxnId="{0C717BB2-85CF-43D8-91FB-1E677C56F065}">
      <dgm:prSet/>
      <dgm:spPr/>
      <dgm:t>
        <a:bodyPr/>
        <a:lstStyle/>
        <a:p>
          <a:endParaRPr lang="en-US"/>
        </a:p>
      </dgm:t>
    </dgm:pt>
    <dgm:pt modelId="{98550F2C-392D-429C-9871-02955F83E113}">
      <dgm:prSet/>
      <dgm:spPr/>
      <dgm:t>
        <a:bodyPr/>
        <a:lstStyle/>
        <a:p>
          <a:pPr>
            <a:buFont typeface="+mj-lt"/>
            <a:buNone/>
          </a:pPr>
          <a:r>
            <a:rPr lang="en-US" b="1" i="0" dirty="0"/>
            <a:t>Maintenance</a:t>
          </a:r>
          <a:r>
            <a:rPr lang="en-US" b="0" i="0" dirty="0"/>
            <a:t>: Redshift is a managed service, which means AWS takes care of much of the maintenance work, like backups and patching. MySQL requires manual intervention for these tasks unless managed by a service like Amazon RDS.</a:t>
          </a:r>
        </a:p>
      </dgm:t>
    </dgm:pt>
    <dgm:pt modelId="{7D22E1AB-ED20-4458-A641-91594FD19C18}" type="parTrans" cxnId="{39A495D4-2BDC-4694-8793-F256AC8F621E}">
      <dgm:prSet/>
      <dgm:spPr/>
      <dgm:t>
        <a:bodyPr/>
        <a:lstStyle/>
        <a:p>
          <a:endParaRPr lang="en-US"/>
        </a:p>
      </dgm:t>
    </dgm:pt>
    <dgm:pt modelId="{F2801CAD-7101-4AD9-90D2-B5FACC8DF114}" type="sibTrans" cxnId="{39A495D4-2BDC-4694-8793-F256AC8F621E}">
      <dgm:prSet/>
      <dgm:spPr/>
      <dgm:t>
        <a:bodyPr/>
        <a:lstStyle/>
        <a:p>
          <a:endParaRPr lang="en-US"/>
        </a:p>
      </dgm:t>
    </dgm:pt>
    <dgm:pt modelId="{54B5B859-856C-43F3-B7AF-B48F8C52096A}">
      <dgm:prSet/>
      <dgm:spPr/>
      <dgm:t>
        <a:bodyPr/>
        <a:lstStyle/>
        <a:p>
          <a:pPr>
            <a:buFont typeface="+mj-lt"/>
            <a:buNone/>
          </a:pPr>
          <a:r>
            <a:rPr lang="en-US" b="1" i="0" dirty="0"/>
            <a:t>Integration with Data Ecosystem</a:t>
          </a:r>
          <a:r>
            <a:rPr lang="en-US" b="0" i="0" dirty="0"/>
            <a:t>: Redshift is part of the AWS ecosystem, making it easy to integrate with other AWS services like AWS Data Pipeline, AWS Glue, AWS Lambda, and S3 for a comprehensive ETL solution. MySQL can integrate with these services but may not have the same level of native integration.</a:t>
          </a:r>
        </a:p>
      </dgm:t>
    </dgm:pt>
    <dgm:pt modelId="{E750920F-E1B9-4D23-8607-8B4901B63E62}" type="parTrans" cxnId="{359BADC0-2712-44FD-9F6F-B4F2037AE3F5}">
      <dgm:prSet/>
      <dgm:spPr/>
      <dgm:t>
        <a:bodyPr/>
        <a:lstStyle/>
        <a:p>
          <a:endParaRPr lang="en-US"/>
        </a:p>
      </dgm:t>
    </dgm:pt>
    <dgm:pt modelId="{A4E7A8E2-FCA3-41A0-AEBB-B3D7FBA25F00}" type="sibTrans" cxnId="{359BADC0-2712-44FD-9F6F-B4F2037AE3F5}">
      <dgm:prSet/>
      <dgm:spPr/>
      <dgm:t>
        <a:bodyPr/>
        <a:lstStyle/>
        <a:p>
          <a:endParaRPr lang="en-US"/>
        </a:p>
      </dgm:t>
    </dgm:pt>
    <dgm:pt modelId="{CD69B488-5156-440F-BB9C-E63FD1463F97}">
      <dgm:prSet/>
      <dgm:spPr/>
      <dgm:t>
        <a:bodyPr/>
        <a:lstStyle/>
        <a:p>
          <a:pPr>
            <a:buFont typeface="+mj-lt"/>
            <a:buNone/>
          </a:pPr>
          <a:r>
            <a:rPr lang="en-US" b="1" i="0" dirty="0"/>
            <a:t>Optimized for Analytics</a:t>
          </a:r>
          <a:r>
            <a:rPr lang="en-US" b="0" i="0" dirty="0"/>
            <a:t>: Redshift is specifically optimized for complex queries and analytics workloads, which are common in ETL processes, especially the transformation stage. MySQL is a general-purpose database and is not specifically optimized for analytics.</a:t>
          </a:r>
        </a:p>
      </dgm:t>
    </dgm:pt>
    <dgm:pt modelId="{6C46F58B-3719-4AAF-9625-785548DA7454}" type="parTrans" cxnId="{25373C9F-F5AE-4FF0-ABBA-F8B2DA60E85B}">
      <dgm:prSet/>
      <dgm:spPr/>
      <dgm:t>
        <a:bodyPr/>
        <a:lstStyle/>
        <a:p>
          <a:endParaRPr lang="en-US"/>
        </a:p>
      </dgm:t>
    </dgm:pt>
    <dgm:pt modelId="{58F594B9-1423-4629-BB03-10701F5180E8}" type="sibTrans" cxnId="{25373C9F-F5AE-4FF0-ABBA-F8B2DA60E85B}">
      <dgm:prSet/>
      <dgm:spPr/>
      <dgm:t>
        <a:bodyPr/>
        <a:lstStyle/>
        <a:p>
          <a:endParaRPr lang="en-US"/>
        </a:p>
      </dgm:t>
    </dgm:pt>
    <dgm:pt modelId="{136BC0FE-0AE3-46CD-B8A4-B43B1AF041F2}">
      <dgm:prSet/>
      <dgm:spPr/>
      <dgm:t>
        <a:bodyPr/>
        <a:lstStyle/>
        <a:p>
          <a:pPr>
            <a:buFont typeface="+mj-lt"/>
            <a:buNone/>
          </a:pPr>
          <a:r>
            <a:rPr lang="en-US" b="1" i="0" dirty="0"/>
            <a:t>Data Warehousing Features</a:t>
          </a:r>
          <a:r>
            <a:rPr lang="en-US" b="0" i="0" dirty="0"/>
            <a:t>: Redshift supports data warehousing capabilities such as materialized views, which can pre-aggregate data and speed up ETL processes. MySQL does not natively support such features.</a:t>
          </a:r>
        </a:p>
      </dgm:t>
    </dgm:pt>
    <dgm:pt modelId="{80CAF73B-7DE2-4482-98E9-E80F03A344CB}" type="parTrans" cxnId="{922ADD4D-0719-40D2-A823-04AB547EA350}">
      <dgm:prSet/>
      <dgm:spPr/>
      <dgm:t>
        <a:bodyPr/>
        <a:lstStyle/>
        <a:p>
          <a:endParaRPr lang="en-US"/>
        </a:p>
      </dgm:t>
    </dgm:pt>
    <dgm:pt modelId="{82BAC839-0F08-40B0-AB80-0308A755BCC3}" type="sibTrans" cxnId="{922ADD4D-0719-40D2-A823-04AB547EA350}">
      <dgm:prSet/>
      <dgm:spPr/>
      <dgm:t>
        <a:bodyPr/>
        <a:lstStyle/>
        <a:p>
          <a:endParaRPr lang="en-US"/>
        </a:p>
      </dgm:t>
    </dgm:pt>
    <dgm:pt modelId="{BC5CD6E6-75D0-41A6-8499-BE24F51967A0}">
      <dgm:prSet/>
      <dgm:spPr/>
      <dgm:t>
        <a:bodyPr/>
        <a:lstStyle/>
        <a:p>
          <a:pPr>
            <a:buFont typeface="+mj-lt"/>
            <a:buNone/>
          </a:pPr>
          <a:r>
            <a:rPr lang="en-US" b="1" i="0" dirty="0"/>
            <a:t>Cost</a:t>
          </a:r>
          <a:r>
            <a:rPr lang="en-US" b="0" i="0" dirty="0"/>
            <a:t>: While both services offer pay-as-you-go pricing, Redshift's cost is predictable when it comes to data warehousing operations. MySQL could potentially be less expensive for smaller workloads but might become costly as the need for scaling and performance optimization increases.</a:t>
          </a:r>
        </a:p>
      </dgm:t>
    </dgm:pt>
    <dgm:pt modelId="{F75C72F7-842B-48F4-9019-633ED8099E36}" type="parTrans" cxnId="{2E2469D2-CF28-4950-BDE3-BB88099E794B}">
      <dgm:prSet/>
      <dgm:spPr/>
      <dgm:t>
        <a:bodyPr/>
        <a:lstStyle/>
        <a:p>
          <a:endParaRPr lang="en-US"/>
        </a:p>
      </dgm:t>
    </dgm:pt>
    <dgm:pt modelId="{F7561BA4-FE8E-4A02-9AAD-4FBB6DBE6845}" type="sibTrans" cxnId="{2E2469D2-CF28-4950-BDE3-BB88099E794B}">
      <dgm:prSet/>
      <dgm:spPr/>
      <dgm:t>
        <a:bodyPr/>
        <a:lstStyle/>
        <a:p>
          <a:endParaRPr lang="en-US"/>
        </a:p>
      </dgm:t>
    </dgm:pt>
    <dgm:pt modelId="{7FAAC0AA-EECF-44A4-9F11-3EE61BD30812}">
      <dgm:prSet/>
      <dgm:spPr/>
      <dgm:t>
        <a:bodyPr/>
        <a:lstStyle/>
        <a:p>
          <a:pPr>
            <a:buFont typeface="+mj-lt"/>
            <a:buNone/>
          </a:pPr>
          <a:r>
            <a:rPr lang="en-US" b="1" i="0" dirty="0"/>
            <a:t>Security</a:t>
          </a:r>
          <a:r>
            <a:rPr lang="en-US" b="0" i="0" dirty="0"/>
            <a:t>: Redshift offers robust security features, including encryption at rest and in transit, AWS VPC for network isolation, and compliance certifications. While MySQL also offers security features, implementing them at scale and in the cloud may require additional effort.</a:t>
          </a:r>
        </a:p>
      </dgm:t>
    </dgm:pt>
    <dgm:pt modelId="{A7BAD844-D829-4800-ADFA-D6C412FE3F73}" type="parTrans" cxnId="{85375ACB-5F38-4E3E-93F5-6C974624515F}">
      <dgm:prSet/>
      <dgm:spPr/>
      <dgm:t>
        <a:bodyPr/>
        <a:lstStyle/>
        <a:p>
          <a:endParaRPr lang="en-US"/>
        </a:p>
      </dgm:t>
    </dgm:pt>
    <dgm:pt modelId="{703A86F2-F8AA-40D3-A7EE-AF51888BDF73}" type="sibTrans" cxnId="{85375ACB-5F38-4E3E-93F5-6C974624515F}">
      <dgm:prSet/>
      <dgm:spPr/>
      <dgm:t>
        <a:bodyPr/>
        <a:lstStyle/>
        <a:p>
          <a:endParaRPr lang="en-US"/>
        </a:p>
      </dgm:t>
    </dgm:pt>
    <dgm:pt modelId="{CA6D3557-947F-43B8-AB35-0C57E45D604C}" type="pres">
      <dgm:prSet presAssocID="{0197EB8D-6BAE-4C6F-BDE5-043D678750F6}" presName="vert0" presStyleCnt="0">
        <dgm:presLayoutVars>
          <dgm:dir/>
          <dgm:animOne val="branch"/>
          <dgm:animLvl val="lvl"/>
        </dgm:presLayoutVars>
      </dgm:prSet>
      <dgm:spPr/>
      <dgm:t>
        <a:bodyPr/>
        <a:lstStyle/>
        <a:p>
          <a:endParaRPr lang="en-US"/>
        </a:p>
      </dgm:t>
    </dgm:pt>
    <dgm:pt modelId="{BD38C82F-8DA5-4B86-89EC-122C79EB4D85}" type="pres">
      <dgm:prSet presAssocID="{72055768-2936-4D86-AF96-6D5AD02E95F9}" presName="thickLine" presStyleLbl="alignNode1" presStyleIdx="0" presStyleCnt="7"/>
      <dgm:spPr/>
    </dgm:pt>
    <dgm:pt modelId="{052318CA-47C9-4EE0-A9EB-F3A1B58566D6}" type="pres">
      <dgm:prSet presAssocID="{72055768-2936-4D86-AF96-6D5AD02E95F9}" presName="horz1" presStyleCnt="0"/>
      <dgm:spPr/>
    </dgm:pt>
    <dgm:pt modelId="{087292AD-CCF1-49C4-A40F-819A67AEA7B9}" type="pres">
      <dgm:prSet presAssocID="{72055768-2936-4D86-AF96-6D5AD02E95F9}" presName="tx1" presStyleLbl="revTx" presStyleIdx="0" presStyleCnt="7"/>
      <dgm:spPr/>
      <dgm:t>
        <a:bodyPr/>
        <a:lstStyle/>
        <a:p>
          <a:endParaRPr lang="en-US"/>
        </a:p>
      </dgm:t>
    </dgm:pt>
    <dgm:pt modelId="{51007845-9915-4CBC-B7AB-C94ABE9B39D1}" type="pres">
      <dgm:prSet presAssocID="{72055768-2936-4D86-AF96-6D5AD02E95F9}" presName="vert1" presStyleCnt="0"/>
      <dgm:spPr/>
    </dgm:pt>
    <dgm:pt modelId="{B82AD9A5-A0AB-4845-BAAB-2D5C4E06C353}" type="pres">
      <dgm:prSet presAssocID="{98550F2C-392D-429C-9871-02955F83E113}" presName="thickLine" presStyleLbl="alignNode1" presStyleIdx="1" presStyleCnt="7"/>
      <dgm:spPr/>
    </dgm:pt>
    <dgm:pt modelId="{4F90EF26-17BC-4B0B-BCF4-84ABFA010C1B}" type="pres">
      <dgm:prSet presAssocID="{98550F2C-392D-429C-9871-02955F83E113}" presName="horz1" presStyleCnt="0"/>
      <dgm:spPr/>
    </dgm:pt>
    <dgm:pt modelId="{80FB51C6-485D-4362-94D4-BDBA6CA26546}" type="pres">
      <dgm:prSet presAssocID="{98550F2C-392D-429C-9871-02955F83E113}" presName="tx1" presStyleLbl="revTx" presStyleIdx="1" presStyleCnt="7"/>
      <dgm:spPr/>
      <dgm:t>
        <a:bodyPr/>
        <a:lstStyle/>
        <a:p>
          <a:endParaRPr lang="en-US"/>
        </a:p>
      </dgm:t>
    </dgm:pt>
    <dgm:pt modelId="{3C89AE30-831E-4AC9-8F15-5445406657C5}" type="pres">
      <dgm:prSet presAssocID="{98550F2C-392D-429C-9871-02955F83E113}" presName="vert1" presStyleCnt="0"/>
      <dgm:spPr/>
    </dgm:pt>
    <dgm:pt modelId="{F1FF4F09-BF10-4EB0-A522-69653F9AFDD0}" type="pres">
      <dgm:prSet presAssocID="{54B5B859-856C-43F3-B7AF-B48F8C52096A}" presName="thickLine" presStyleLbl="alignNode1" presStyleIdx="2" presStyleCnt="7"/>
      <dgm:spPr/>
    </dgm:pt>
    <dgm:pt modelId="{A4128963-AB77-4AAB-AB84-3E0F768E1E9E}" type="pres">
      <dgm:prSet presAssocID="{54B5B859-856C-43F3-B7AF-B48F8C52096A}" presName="horz1" presStyleCnt="0"/>
      <dgm:spPr/>
    </dgm:pt>
    <dgm:pt modelId="{7435DD15-EF74-4F6A-AD3A-ADB9B219A7DF}" type="pres">
      <dgm:prSet presAssocID="{54B5B859-856C-43F3-B7AF-B48F8C52096A}" presName="tx1" presStyleLbl="revTx" presStyleIdx="2" presStyleCnt="7"/>
      <dgm:spPr/>
      <dgm:t>
        <a:bodyPr/>
        <a:lstStyle/>
        <a:p>
          <a:endParaRPr lang="en-US"/>
        </a:p>
      </dgm:t>
    </dgm:pt>
    <dgm:pt modelId="{9D2B17BF-2507-4C4A-BA9B-D48BD16A825B}" type="pres">
      <dgm:prSet presAssocID="{54B5B859-856C-43F3-B7AF-B48F8C52096A}" presName="vert1" presStyleCnt="0"/>
      <dgm:spPr/>
    </dgm:pt>
    <dgm:pt modelId="{1F25D0AD-7C44-48AF-B082-DFDDEA16D57E}" type="pres">
      <dgm:prSet presAssocID="{CD69B488-5156-440F-BB9C-E63FD1463F97}" presName="thickLine" presStyleLbl="alignNode1" presStyleIdx="3" presStyleCnt="7"/>
      <dgm:spPr/>
    </dgm:pt>
    <dgm:pt modelId="{1B850679-12A3-41A1-B0B6-93EBAF85731C}" type="pres">
      <dgm:prSet presAssocID="{CD69B488-5156-440F-BB9C-E63FD1463F97}" presName="horz1" presStyleCnt="0"/>
      <dgm:spPr/>
    </dgm:pt>
    <dgm:pt modelId="{DE422157-DD6F-498F-AE10-59AF6C38386D}" type="pres">
      <dgm:prSet presAssocID="{CD69B488-5156-440F-BB9C-E63FD1463F97}" presName="tx1" presStyleLbl="revTx" presStyleIdx="3" presStyleCnt="7"/>
      <dgm:spPr/>
      <dgm:t>
        <a:bodyPr/>
        <a:lstStyle/>
        <a:p>
          <a:endParaRPr lang="en-US"/>
        </a:p>
      </dgm:t>
    </dgm:pt>
    <dgm:pt modelId="{CA1EA157-5AC7-4CCC-8DC1-D380C4CE1EFA}" type="pres">
      <dgm:prSet presAssocID="{CD69B488-5156-440F-BB9C-E63FD1463F97}" presName="vert1" presStyleCnt="0"/>
      <dgm:spPr/>
    </dgm:pt>
    <dgm:pt modelId="{C0951D61-FF13-4844-8BCE-A0DF4C17B5CC}" type="pres">
      <dgm:prSet presAssocID="{136BC0FE-0AE3-46CD-B8A4-B43B1AF041F2}" presName="thickLine" presStyleLbl="alignNode1" presStyleIdx="4" presStyleCnt="7"/>
      <dgm:spPr/>
    </dgm:pt>
    <dgm:pt modelId="{43A9D10A-D96C-4636-9AB3-1BB6DECC81E2}" type="pres">
      <dgm:prSet presAssocID="{136BC0FE-0AE3-46CD-B8A4-B43B1AF041F2}" presName="horz1" presStyleCnt="0"/>
      <dgm:spPr/>
    </dgm:pt>
    <dgm:pt modelId="{37603115-D044-4FDE-9444-8F37F54E875D}" type="pres">
      <dgm:prSet presAssocID="{136BC0FE-0AE3-46CD-B8A4-B43B1AF041F2}" presName="tx1" presStyleLbl="revTx" presStyleIdx="4" presStyleCnt="7"/>
      <dgm:spPr/>
      <dgm:t>
        <a:bodyPr/>
        <a:lstStyle/>
        <a:p>
          <a:endParaRPr lang="en-US"/>
        </a:p>
      </dgm:t>
    </dgm:pt>
    <dgm:pt modelId="{4637EFF9-34FE-4E3A-A1B4-6834C544D5F5}" type="pres">
      <dgm:prSet presAssocID="{136BC0FE-0AE3-46CD-B8A4-B43B1AF041F2}" presName="vert1" presStyleCnt="0"/>
      <dgm:spPr/>
    </dgm:pt>
    <dgm:pt modelId="{A5230211-BC2C-47DB-8DBE-8055D3D2E3C2}" type="pres">
      <dgm:prSet presAssocID="{BC5CD6E6-75D0-41A6-8499-BE24F51967A0}" presName="thickLine" presStyleLbl="alignNode1" presStyleIdx="5" presStyleCnt="7"/>
      <dgm:spPr/>
    </dgm:pt>
    <dgm:pt modelId="{77F757FA-9AA2-47E3-98EF-F5E36FBFB18D}" type="pres">
      <dgm:prSet presAssocID="{BC5CD6E6-75D0-41A6-8499-BE24F51967A0}" presName="horz1" presStyleCnt="0"/>
      <dgm:spPr/>
    </dgm:pt>
    <dgm:pt modelId="{A0452274-CB5A-4A72-B6C9-51A293F60FEE}" type="pres">
      <dgm:prSet presAssocID="{BC5CD6E6-75D0-41A6-8499-BE24F51967A0}" presName="tx1" presStyleLbl="revTx" presStyleIdx="5" presStyleCnt="7"/>
      <dgm:spPr/>
      <dgm:t>
        <a:bodyPr/>
        <a:lstStyle/>
        <a:p>
          <a:endParaRPr lang="en-US"/>
        </a:p>
      </dgm:t>
    </dgm:pt>
    <dgm:pt modelId="{C5068323-D3DA-4B64-BC5D-C40D05572012}" type="pres">
      <dgm:prSet presAssocID="{BC5CD6E6-75D0-41A6-8499-BE24F51967A0}" presName="vert1" presStyleCnt="0"/>
      <dgm:spPr/>
    </dgm:pt>
    <dgm:pt modelId="{ED5116B1-84E0-4F7A-893B-059F3BEF6A71}" type="pres">
      <dgm:prSet presAssocID="{7FAAC0AA-EECF-44A4-9F11-3EE61BD30812}" presName="thickLine" presStyleLbl="alignNode1" presStyleIdx="6" presStyleCnt="7"/>
      <dgm:spPr/>
    </dgm:pt>
    <dgm:pt modelId="{7BE751E3-E4AB-47C5-8AF1-C2B3BE23A8C7}" type="pres">
      <dgm:prSet presAssocID="{7FAAC0AA-EECF-44A4-9F11-3EE61BD30812}" presName="horz1" presStyleCnt="0"/>
      <dgm:spPr/>
    </dgm:pt>
    <dgm:pt modelId="{819DB789-64A0-47C7-B7FF-A070F0AF0AD8}" type="pres">
      <dgm:prSet presAssocID="{7FAAC0AA-EECF-44A4-9F11-3EE61BD30812}" presName="tx1" presStyleLbl="revTx" presStyleIdx="6" presStyleCnt="7"/>
      <dgm:spPr/>
      <dgm:t>
        <a:bodyPr/>
        <a:lstStyle/>
        <a:p>
          <a:endParaRPr lang="en-US"/>
        </a:p>
      </dgm:t>
    </dgm:pt>
    <dgm:pt modelId="{9350734A-5AC4-4797-A9EA-37C66D70B270}" type="pres">
      <dgm:prSet presAssocID="{7FAAC0AA-EECF-44A4-9F11-3EE61BD30812}" presName="vert1" presStyleCnt="0"/>
      <dgm:spPr/>
    </dgm:pt>
  </dgm:ptLst>
  <dgm:cxnLst>
    <dgm:cxn modelId="{878E1C67-BA16-4EFC-8214-E5722A15B12A}" type="presOf" srcId="{BC5CD6E6-75D0-41A6-8499-BE24F51967A0}" destId="{A0452274-CB5A-4A72-B6C9-51A293F60FEE}" srcOrd="0" destOrd="0" presId="urn:microsoft.com/office/officeart/2008/layout/LinedList"/>
    <dgm:cxn modelId="{0C717BB2-85CF-43D8-91FB-1E677C56F065}" srcId="{0197EB8D-6BAE-4C6F-BDE5-043D678750F6}" destId="{72055768-2936-4D86-AF96-6D5AD02E95F9}" srcOrd="0" destOrd="0" parTransId="{2CA677ED-7B64-4162-B024-0CBF7D1AFC0A}" sibTransId="{F103E572-3FB9-46CD-86D7-054405B4AC1D}"/>
    <dgm:cxn modelId="{8D81A902-68EF-4779-A76C-3FBAEDEEF89C}" type="presOf" srcId="{CD69B488-5156-440F-BB9C-E63FD1463F97}" destId="{DE422157-DD6F-498F-AE10-59AF6C38386D}" srcOrd="0" destOrd="0" presId="urn:microsoft.com/office/officeart/2008/layout/LinedList"/>
    <dgm:cxn modelId="{922ADD4D-0719-40D2-A823-04AB547EA350}" srcId="{0197EB8D-6BAE-4C6F-BDE5-043D678750F6}" destId="{136BC0FE-0AE3-46CD-B8A4-B43B1AF041F2}" srcOrd="4" destOrd="0" parTransId="{80CAF73B-7DE2-4482-98E9-E80F03A344CB}" sibTransId="{82BAC839-0F08-40B0-AB80-0308A755BCC3}"/>
    <dgm:cxn modelId="{25373C9F-F5AE-4FF0-ABBA-F8B2DA60E85B}" srcId="{0197EB8D-6BAE-4C6F-BDE5-043D678750F6}" destId="{CD69B488-5156-440F-BB9C-E63FD1463F97}" srcOrd="3" destOrd="0" parTransId="{6C46F58B-3719-4AAF-9625-785548DA7454}" sibTransId="{58F594B9-1423-4629-BB03-10701F5180E8}"/>
    <dgm:cxn modelId="{2E2469D2-CF28-4950-BDE3-BB88099E794B}" srcId="{0197EB8D-6BAE-4C6F-BDE5-043D678750F6}" destId="{BC5CD6E6-75D0-41A6-8499-BE24F51967A0}" srcOrd="5" destOrd="0" parTransId="{F75C72F7-842B-48F4-9019-633ED8099E36}" sibTransId="{F7561BA4-FE8E-4A02-9AAD-4FBB6DBE6845}"/>
    <dgm:cxn modelId="{7400A822-66D3-4F68-AF04-DCCD5792825D}" type="presOf" srcId="{54B5B859-856C-43F3-B7AF-B48F8C52096A}" destId="{7435DD15-EF74-4F6A-AD3A-ADB9B219A7DF}" srcOrd="0" destOrd="0" presId="urn:microsoft.com/office/officeart/2008/layout/LinedList"/>
    <dgm:cxn modelId="{77BB5BA2-EAD0-4EB9-8A35-A0E6205D8BBF}" type="presOf" srcId="{98550F2C-392D-429C-9871-02955F83E113}" destId="{80FB51C6-485D-4362-94D4-BDBA6CA26546}" srcOrd="0" destOrd="0" presId="urn:microsoft.com/office/officeart/2008/layout/LinedList"/>
    <dgm:cxn modelId="{B110C478-3C60-4A42-8CF3-525BFB0024A3}" type="presOf" srcId="{136BC0FE-0AE3-46CD-B8A4-B43B1AF041F2}" destId="{37603115-D044-4FDE-9444-8F37F54E875D}" srcOrd="0" destOrd="0" presId="urn:microsoft.com/office/officeart/2008/layout/LinedList"/>
    <dgm:cxn modelId="{319FC2F7-28DC-48ED-B821-FA561D400ECE}" type="presOf" srcId="{72055768-2936-4D86-AF96-6D5AD02E95F9}" destId="{087292AD-CCF1-49C4-A40F-819A67AEA7B9}" srcOrd="0" destOrd="0" presId="urn:microsoft.com/office/officeart/2008/layout/LinedList"/>
    <dgm:cxn modelId="{39A495D4-2BDC-4694-8793-F256AC8F621E}" srcId="{0197EB8D-6BAE-4C6F-BDE5-043D678750F6}" destId="{98550F2C-392D-429C-9871-02955F83E113}" srcOrd="1" destOrd="0" parTransId="{7D22E1AB-ED20-4458-A641-91594FD19C18}" sibTransId="{F2801CAD-7101-4AD9-90D2-B5FACC8DF114}"/>
    <dgm:cxn modelId="{652F9247-769B-4FAB-A90E-0B32996C3245}" type="presOf" srcId="{7FAAC0AA-EECF-44A4-9F11-3EE61BD30812}" destId="{819DB789-64A0-47C7-B7FF-A070F0AF0AD8}" srcOrd="0" destOrd="0" presId="urn:microsoft.com/office/officeart/2008/layout/LinedList"/>
    <dgm:cxn modelId="{2BA0C816-274F-44AC-BA2A-66486F601DB7}" type="presOf" srcId="{0197EB8D-6BAE-4C6F-BDE5-043D678750F6}" destId="{CA6D3557-947F-43B8-AB35-0C57E45D604C}" srcOrd="0" destOrd="0" presId="urn:microsoft.com/office/officeart/2008/layout/LinedList"/>
    <dgm:cxn modelId="{359BADC0-2712-44FD-9F6F-B4F2037AE3F5}" srcId="{0197EB8D-6BAE-4C6F-BDE5-043D678750F6}" destId="{54B5B859-856C-43F3-B7AF-B48F8C52096A}" srcOrd="2" destOrd="0" parTransId="{E750920F-E1B9-4D23-8607-8B4901B63E62}" sibTransId="{A4E7A8E2-FCA3-41A0-AEBB-B3D7FBA25F00}"/>
    <dgm:cxn modelId="{85375ACB-5F38-4E3E-93F5-6C974624515F}" srcId="{0197EB8D-6BAE-4C6F-BDE5-043D678750F6}" destId="{7FAAC0AA-EECF-44A4-9F11-3EE61BD30812}" srcOrd="6" destOrd="0" parTransId="{A7BAD844-D829-4800-ADFA-D6C412FE3F73}" sibTransId="{703A86F2-F8AA-40D3-A7EE-AF51888BDF73}"/>
    <dgm:cxn modelId="{CA529F3E-561D-46C8-A5E5-60D871D3B338}" type="presParOf" srcId="{CA6D3557-947F-43B8-AB35-0C57E45D604C}" destId="{BD38C82F-8DA5-4B86-89EC-122C79EB4D85}" srcOrd="0" destOrd="0" presId="urn:microsoft.com/office/officeart/2008/layout/LinedList"/>
    <dgm:cxn modelId="{7F514B86-DCBA-4DA1-8B12-BD4DD12A7979}" type="presParOf" srcId="{CA6D3557-947F-43B8-AB35-0C57E45D604C}" destId="{052318CA-47C9-4EE0-A9EB-F3A1B58566D6}" srcOrd="1" destOrd="0" presId="urn:microsoft.com/office/officeart/2008/layout/LinedList"/>
    <dgm:cxn modelId="{62CB06E5-B6D2-40E1-AA3B-70CC6A6326FF}" type="presParOf" srcId="{052318CA-47C9-4EE0-A9EB-F3A1B58566D6}" destId="{087292AD-CCF1-49C4-A40F-819A67AEA7B9}" srcOrd="0" destOrd="0" presId="urn:microsoft.com/office/officeart/2008/layout/LinedList"/>
    <dgm:cxn modelId="{31649E16-0EEE-4965-A34D-D0A6D52BCA17}" type="presParOf" srcId="{052318CA-47C9-4EE0-A9EB-F3A1B58566D6}" destId="{51007845-9915-4CBC-B7AB-C94ABE9B39D1}" srcOrd="1" destOrd="0" presId="urn:microsoft.com/office/officeart/2008/layout/LinedList"/>
    <dgm:cxn modelId="{E7937A0A-1D5A-4772-ABB5-617CC8162789}" type="presParOf" srcId="{CA6D3557-947F-43B8-AB35-0C57E45D604C}" destId="{B82AD9A5-A0AB-4845-BAAB-2D5C4E06C353}" srcOrd="2" destOrd="0" presId="urn:microsoft.com/office/officeart/2008/layout/LinedList"/>
    <dgm:cxn modelId="{6760DB7D-D071-4EA6-B006-AC1188F0EA8B}" type="presParOf" srcId="{CA6D3557-947F-43B8-AB35-0C57E45D604C}" destId="{4F90EF26-17BC-4B0B-BCF4-84ABFA010C1B}" srcOrd="3" destOrd="0" presId="urn:microsoft.com/office/officeart/2008/layout/LinedList"/>
    <dgm:cxn modelId="{24D3CE6B-6836-4D4B-BCAD-57CD6EE20B4B}" type="presParOf" srcId="{4F90EF26-17BC-4B0B-BCF4-84ABFA010C1B}" destId="{80FB51C6-485D-4362-94D4-BDBA6CA26546}" srcOrd="0" destOrd="0" presId="urn:microsoft.com/office/officeart/2008/layout/LinedList"/>
    <dgm:cxn modelId="{57A5B18A-0FCB-40CF-94E8-8C20D50BE7AA}" type="presParOf" srcId="{4F90EF26-17BC-4B0B-BCF4-84ABFA010C1B}" destId="{3C89AE30-831E-4AC9-8F15-5445406657C5}" srcOrd="1" destOrd="0" presId="urn:microsoft.com/office/officeart/2008/layout/LinedList"/>
    <dgm:cxn modelId="{759E22CB-462C-4334-B493-14DF7CC9E957}" type="presParOf" srcId="{CA6D3557-947F-43B8-AB35-0C57E45D604C}" destId="{F1FF4F09-BF10-4EB0-A522-69653F9AFDD0}" srcOrd="4" destOrd="0" presId="urn:microsoft.com/office/officeart/2008/layout/LinedList"/>
    <dgm:cxn modelId="{90514D89-2788-4B1F-A54B-AB4BD45785E7}" type="presParOf" srcId="{CA6D3557-947F-43B8-AB35-0C57E45D604C}" destId="{A4128963-AB77-4AAB-AB84-3E0F768E1E9E}" srcOrd="5" destOrd="0" presId="urn:microsoft.com/office/officeart/2008/layout/LinedList"/>
    <dgm:cxn modelId="{84433F23-D38B-4927-B17E-160ADD3A8279}" type="presParOf" srcId="{A4128963-AB77-4AAB-AB84-3E0F768E1E9E}" destId="{7435DD15-EF74-4F6A-AD3A-ADB9B219A7DF}" srcOrd="0" destOrd="0" presId="urn:microsoft.com/office/officeart/2008/layout/LinedList"/>
    <dgm:cxn modelId="{DC6C7BC6-0911-48CD-A442-6936E9E9A1DE}" type="presParOf" srcId="{A4128963-AB77-4AAB-AB84-3E0F768E1E9E}" destId="{9D2B17BF-2507-4C4A-BA9B-D48BD16A825B}" srcOrd="1" destOrd="0" presId="urn:microsoft.com/office/officeart/2008/layout/LinedList"/>
    <dgm:cxn modelId="{2EE693C7-67DD-48C0-81AE-CD6AD6C142FB}" type="presParOf" srcId="{CA6D3557-947F-43B8-AB35-0C57E45D604C}" destId="{1F25D0AD-7C44-48AF-B082-DFDDEA16D57E}" srcOrd="6" destOrd="0" presId="urn:microsoft.com/office/officeart/2008/layout/LinedList"/>
    <dgm:cxn modelId="{CD067F76-F548-451B-ADED-A420D034A6E3}" type="presParOf" srcId="{CA6D3557-947F-43B8-AB35-0C57E45D604C}" destId="{1B850679-12A3-41A1-B0B6-93EBAF85731C}" srcOrd="7" destOrd="0" presId="urn:microsoft.com/office/officeart/2008/layout/LinedList"/>
    <dgm:cxn modelId="{53E8E808-25C5-4939-A5E9-B6B73798E71F}" type="presParOf" srcId="{1B850679-12A3-41A1-B0B6-93EBAF85731C}" destId="{DE422157-DD6F-498F-AE10-59AF6C38386D}" srcOrd="0" destOrd="0" presId="urn:microsoft.com/office/officeart/2008/layout/LinedList"/>
    <dgm:cxn modelId="{C5A40D20-337A-4B42-A9DE-B0EBBCA0789F}" type="presParOf" srcId="{1B850679-12A3-41A1-B0B6-93EBAF85731C}" destId="{CA1EA157-5AC7-4CCC-8DC1-D380C4CE1EFA}" srcOrd="1" destOrd="0" presId="urn:microsoft.com/office/officeart/2008/layout/LinedList"/>
    <dgm:cxn modelId="{C3F664E0-FEC1-4B15-ACD5-76C6111266F0}" type="presParOf" srcId="{CA6D3557-947F-43B8-AB35-0C57E45D604C}" destId="{C0951D61-FF13-4844-8BCE-A0DF4C17B5CC}" srcOrd="8" destOrd="0" presId="urn:microsoft.com/office/officeart/2008/layout/LinedList"/>
    <dgm:cxn modelId="{77A1E8CF-6405-41AE-9F17-A15A92411E94}" type="presParOf" srcId="{CA6D3557-947F-43B8-AB35-0C57E45D604C}" destId="{43A9D10A-D96C-4636-9AB3-1BB6DECC81E2}" srcOrd="9" destOrd="0" presId="urn:microsoft.com/office/officeart/2008/layout/LinedList"/>
    <dgm:cxn modelId="{1D30AC74-DF7A-44E1-A93E-6B87EF6216D1}" type="presParOf" srcId="{43A9D10A-D96C-4636-9AB3-1BB6DECC81E2}" destId="{37603115-D044-4FDE-9444-8F37F54E875D}" srcOrd="0" destOrd="0" presId="urn:microsoft.com/office/officeart/2008/layout/LinedList"/>
    <dgm:cxn modelId="{1C4EE51B-37FE-4944-A336-4577FD171E74}" type="presParOf" srcId="{43A9D10A-D96C-4636-9AB3-1BB6DECC81E2}" destId="{4637EFF9-34FE-4E3A-A1B4-6834C544D5F5}" srcOrd="1" destOrd="0" presId="urn:microsoft.com/office/officeart/2008/layout/LinedList"/>
    <dgm:cxn modelId="{809EEF5A-8F10-4200-AE3E-6BCEEEC03476}" type="presParOf" srcId="{CA6D3557-947F-43B8-AB35-0C57E45D604C}" destId="{A5230211-BC2C-47DB-8DBE-8055D3D2E3C2}" srcOrd="10" destOrd="0" presId="urn:microsoft.com/office/officeart/2008/layout/LinedList"/>
    <dgm:cxn modelId="{B37836C9-00A7-406B-9378-75A8321A30DE}" type="presParOf" srcId="{CA6D3557-947F-43B8-AB35-0C57E45D604C}" destId="{77F757FA-9AA2-47E3-98EF-F5E36FBFB18D}" srcOrd="11" destOrd="0" presId="urn:microsoft.com/office/officeart/2008/layout/LinedList"/>
    <dgm:cxn modelId="{52C6A0D8-0E48-48DA-8347-366E52E25CF5}" type="presParOf" srcId="{77F757FA-9AA2-47E3-98EF-F5E36FBFB18D}" destId="{A0452274-CB5A-4A72-B6C9-51A293F60FEE}" srcOrd="0" destOrd="0" presId="urn:microsoft.com/office/officeart/2008/layout/LinedList"/>
    <dgm:cxn modelId="{7DCFADA1-4A8E-4BC4-A64E-53F9EF95805D}" type="presParOf" srcId="{77F757FA-9AA2-47E3-98EF-F5E36FBFB18D}" destId="{C5068323-D3DA-4B64-BC5D-C40D05572012}" srcOrd="1" destOrd="0" presId="urn:microsoft.com/office/officeart/2008/layout/LinedList"/>
    <dgm:cxn modelId="{FF6B932C-869A-468D-9578-AF81A09AF532}" type="presParOf" srcId="{CA6D3557-947F-43B8-AB35-0C57E45D604C}" destId="{ED5116B1-84E0-4F7A-893B-059F3BEF6A71}" srcOrd="12" destOrd="0" presId="urn:microsoft.com/office/officeart/2008/layout/LinedList"/>
    <dgm:cxn modelId="{8C0F5F51-2871-434A-A592-EBF407303097}" type="presParOf" srcId="{CA6D3557-947F-43B8-AB35-0C57E45D604C}" destId="{7BE751E3-E4AB-47C5-8AF1-C2B3BE23A8C7}" srcOrd="13" destOrd="0" presId="urn:microsoft.com/office/officeart/2008/layout/LinedList"/>
    <dgm:cxn modelId="{E96EB61E-638D-42A4-95C9-49CCA5A99E0B}" type="presParOf" srcId="{7BE751E3-E4AB-47C5-8AF1-C2B3BE23A8C7}" destId="{819DB789-64A0-47C7-B7FF-A070F0AF0AD8}" srcOrd="0" destOrd="0" presId="urn:microsoft.com/office/officeart/2008/layout/LinedList"/>
    <dgm:cxn modelId="{AB59711B-0A3E-4901-B25B-821CDD509BC4}" type="presParOf" srcId="{7BE751E3-E4AB-47C5-8AF1-C2B3BE23A8C7}" destId="{9350734A-5AC4-4797-A9EA-37C66D70B27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197EB8D-6BAE-4C6F-BDE5-043D678750F6}"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72055768-2936-4D86-AF96-6D5AD02E95F9}">
      <dgm:prSet/>
      <dgm:spPr/>
      <dgm:t>
        <a:bodyPr/>
        <a:lstStyle/>
        <a:p>
          <a:r>
            <a:rPr lang="en-US" b="1"/>
            <a:t>Complexity and Expertise: </a:t>
          </a:r>
          <a:r>
            <a:rPr lang="en-US"/>
            <a:t>Redshift may require a steeper learning curve and more expertise to manage effectively.</a:t>
          </a:r>
        </a:p>
      </dgm:t>
    </dgm:pt>
    <dgm:pt modelId="{2CA677ED-7B64-4162-B024-0CBF7D1AFC0A}" type="parTrans" cxnId="{0C717BB2-85CF-43D8-91FB-1E677C56F065}">
      <dgm:prSet/>
      <dgm:spPr/>
      <dgm:t>
        <a:bodyPr/>
        <a:lstStyle/>
        <a:p>
          <a:endParaRPr lang="en-US"/>
        </a:p>
      </dgm:t>
    </dgm:pt>
    <dgm:pt modelId="{F103E572-3FB9-46CD-86D7-054405B4AC1D}" type="sibTrans" cxnId="{0C717BB2-85CF-43D8-91FB-1E677C56F065}">
      <dgm:prSet/>
      <dgm:spPr/>
      <dgm:t>
        <a:bodyPr/>
        <a:lstStyle/>
        <a:p>
          <a:endParaRPr lang="en-US"/>
        </a:p>
      </dgm:t>
    </dgm:pt>
    <dgm:pt modelId="{E7596F44-3C63-40BE-A9F9-1EC8A5A3B694}">
      <dgm:prSet/>
      <dgm:spPr/>
      <dgm:t>
        <a:bodyPr/>
        <a:lstStyle/>
        <a:p>
          <a:r>
            <a:rPr lang="en-US" b="1"/>
            <a:t>Data Loading and Updates:</a:t>
          </a:r>
          <a:r>
            <a:rPr lang="en-US"/>
            <a:t> Bulk data loading into Redshift can be very fast, but incremental updates and deletes can be more cumbersome compared to SQL databases that are optimized for OLTP.</a:t>
          </a:r>
        </a:p>
      </dgm:t>
    </dgm:pt>
    <dgm:pt modelId="{2BDBBC73-F454-450A-9AFD-BF0074DB1012}" type="parTrans" cxnId="{9C8887E8-7548-42B6-BD14-BD129F912B48}">
      <dgm:prSet/>
      <dgm:spPr/>
      <dgm:t>
        <a:bodyPr/>
        <a:lstStyle/>
        <a:p>
          <a:endParaRPr lang="en-US"/>
        </a:p>
      </dgm:t>
    </dgm:pt>
    <dgm:pt modelId="{6D79DAC4-1154-4B23-BCD8-59B3626D31BF}" type="sibTrans" cxnId="{9C8887E8-7548-42B6-BD14-BD129F912B48}">
      <dgm:prSet/>
      <dgm:spPr/>
      <dgm:t>
        <a:bodyPr/>
        <a:lstStyle/>
        <a:p>
          <a:endParaRPr lang="en-US"/>
        </a:p>
      </dgm:t>
    </dgm:pt>
    <dgm:pt modelId="{415A8D6B-58B7-4A93-ACD3-149F203A5666}">
      <dgm:prSet/>
      <dgm:spPr/>
      <dgm:t>
        <a:bodyPr/>
        <a:lstStyle/>
        <a:p>
          <a:r>
            <a:rPr lang="en-US" b="1" dirty="0"/>
            <a:t>Concurrency Limitations:</a:t>
          </a:r>
          <a:r>
            <a:rPr lang="en-US" dirty="0"/>
            <a:t> There may still be limitations compared to traditional SQL databases in handling a high number of concurrent transactions.</a:t>
          </a:r>
        </a:p>
      </dgm:t>
    </dgm:pt>
    <dgm:pt modelId="{20E77DCC-E52E-4D13-8915-0F2C2CBE8787}" type="parTrans" cxnId="{A6DEEFF4-DEDE-4A2A-8328-E8E00F98755E}">
      <dgm:prSet/>
      <dgm:spPr/>
      <dgm:t>
        <a:bodyPr/>
        <a:lstStyle/>
        <a:p>
          <a:endParaRPr lang="en-US"/>
        </a:p>
      </dgm:t>
    </dgm:pt>
    <dgm:pt modelId="{8917E7BC-BA13-40CA-8492-FB1174540482}" type="sibTrans" cxnId="{A6DEEFF4-DEDE-4A2A-8328-E8E00F98755E}">
      <dgm:prSet/>
      <dgm:spPr/>
      <dgm:t>
        <a:bodyPr/>
        <a:lstStyle/>
        <a:p>
          <a:endParaRPr lang="en-US"/>
        </a:p>
      </dgm:t>
    </dgm:pt>
    <dgm:pt modelId="{D0855EA7-1CE3-4A48-B8CC-9D177D61FC7C}">
      <dgm:prSet/>
      <dgm:spPr/>
      <dgm:t>
        <a:bodyPr/>
        <a:lstStyle/>
        <a:p>
          <a:r>
            <a:rPr lang="en-US" b="1"/>
            <a:t>Limited Support for Unstructured Data</a:t>
          </a:r>
          <a:r>
            <a:rPr lang="en-US"/>
            <a:t>: Redshift is primarily designed for structured data and might not be as effective for analysis of unstructured data.</a:t>
          </a:r>
        </a:p>
      </dgm:t>
    </dgm:pt>
    <dgm:pt modelId="{7B932994-5DF2-4F43-B6EA-34FAB25E7DA8}" type="parTrans" cxnId="{05B25616-3A06-42AF-8C86-F7EFBE12EB7C}">
      <dgm:prSet/>
      <dgm:spPr/>
      <dgm:t>
        <a:bodyPr/>
        <a:lstStyle/>
        <a:p>
          <a:endParaRPr lang="en-US"/>
        </a:p>
      </dgm:t>
    </dgm:pt>
    <dgm:pt modelId="{F5BEA2FB-39C8-4F18-B601-14A02D555BFB}" type="sibTrans" cxnId="{05B25616-3A06-42AF-8C86-F7EFBE12EB7C}">
      <dgm:prSet/>
      <dgm:spPr/>
      <dgm:t>
        <a:bodyPr/>
        <a:lstStyle/>
        <a:p>
          <a:endParaRPr lang="en-US"/>
        </a:p>
      </dgm:t>
    </dgm:pt>
    <dgm:pt modelId="{6ADE1188-9921-44B9-9BE9-E05BB30F57DB}">
      <dgm:prSet/>
      <dgm:spPr/>
      <dgm:t>
        <a:bodyPr/>
        <a:lstStyle/>
        <a:p>
          <a:r>
            <a:rPr lang="en-US"/>
            <a:t>In summary, Amazon Redshift provides powerful data warehousing capabilities but may present challenges in cost, complexity, and certain operational aspects compared to traditional SQL databases, especially for smaller-scale or transaction-heavy applications.</a:t>
          </a:r>
        </a:p>
      </dgm:t>
    </dgm:pt>
    <dgm:pt modelId="{70A6F791-663F-476C-9559-4A501EF95059}" type="parTrans" cxnId="{C545566E-329E-4C70-A2C7-E0F3F23EFDDB}">
      <dgm:prSet/>
      <dgm:spPr/>
      <dgm:t>
        <a:bodyPr/>
        <a:lstStyle/>
        <a:p>
          <a:endParaRPr lang="en-US"/>
        </a:p>
      </dgm:t>
    </dgm:pt>
    <dgm:pt modelId="{F805BC8D-47F3-4794-A1AF-49D0F1251A6A}" type="sibTrans" cxnId="{C545566E-329E-4C70-A2C7-E0F3F23EFDDB}">
      <dgm:prSet/>
      <dgm:spPr/>
      <dgm:t>
        <a:bodyPr/>
        <a:lstStyle/>
        <a:p>
          <a:endParaRPr lang="en-US"/>
        </a:p>
      </dgm:t>
    </dgm:pt>
    <dgm:pt modelId="{CA6D3557-947F-43B8-AB35-0C57E45D604C}" type="pres">
      <dgm:prSet presAssocID="{0197EB8D-6BAE-4C6F-BDE5-043D678750F6}" presName="vert0" presStyleCnt="0">
        <dgm:presLayoutVars>
          <dgm:dir/>
          <dgm:animOne val="branch"/>
          <dgm:animLvl val="lvl"/>
        </dgm:presLayoutVars>
      </dgm:prSet>
      <dgm:spPr/>
      <dgm:t>
        <a:bodyPr/>
        <a:lstStyle/>
        <a:p>
          <a:endParaRPr lang="en-US"/>
        </a:p>
      </dgm:t>
    </dgm:pt>
    <dgm:pt modelId="{BD38C82F-8DA5-4B86-89EC-122C79EB4D85}" type="pres">
      <dgm:prSet presAssocID="{72055768-2936-4D86-AF96-6D5AD02E95F9}" presName="thickLine" presStyleLbl="alignNode1" presStyleIdx="0" presStyleCnt="5"/>
      <dgm:spPr/>
    </dgm:pt>
    <dgm:pt modelId="{052318CA-47C9-4EE0-A9EB-F3A1B58566D6}" type="pres">
      <dgm:prSet presAssocID="{72055768-2936-4D86-AF96-6D5AD02E95F9}" presName="horz1" presStyleCnt="0"/>
      <dgm:spPr/>
    </dgm:pt>
    <dgm:pt modelId="{087292AD-CCF1-49C4-A40F-819A67AEA7B9}" type="pres">
      <dgm:prSet presAssocID="{72055768-2936-4D86-AF96-6D5AD02E95F9}" presName="tx1" presStyleLbl="revTx" presStyleIdx="0" presStyleCnt="5"/>
      <dgm:spPr/>
      <dgm:t>
        <a:bodyPr/>
        <a:lstStyle/>
        <a:p>
          <a:endParaRPr lang="en-US"/>
        </a:p>
      </dgm:t>
    </dgm:pt>
    <dgm:pt modelId="{51007845-9915-4CBC-B7AB-C94ABE9B39D1}" type="pres">
      <dgm:prSet presAssocID="{72055768-2936-4D86-AF96-6D5AD02E95F9}" presName="vert1" presStyleCnt="0"/>
      <dgm:spPr/>
    </dgm:pt>
    <dgm:pt modelId="{4FD8900E-4617-4FAB-ABAF-4AD6D6FA9AAC}" type="pres">
      <dgm:prSet presAssocID="{E7596F44-3C63-40BE-A9F9-1EC8A5A3B694}" presName="thickLine" presStyleLbl="alignNode1" presStyleIdx="1" presStyleCnt="5"/>
      <dgm:spPr/>
    </dgm:pt>
    <dgm:pt modelId="{2AE36CC9-EC09-421E-8120-9AE7435ED1DD}" type="pres">
      <dgm:prSet presAssocID="{E7596F44-3C63-40BE-A9F9-1EC8A5A3B694}" presName="horz1" presStyleCnt="0"/>
      <dgm:spPr/>
    </dgm:pt>
    <dgm:pt modelId="{E33414FD-5D14-4340-AE2D-F5019FFF0761}" type="pres">
      <dgm:prSet presAssocID="{E7596F44-3C63-40BE-A9F9-1EC8A5A3B694}" presName="tx1" presStyleLbl="revTx" presStyleIdx="1" presStyleCnt="5"/>
      <dgm:spPr/>
      <dgm:t>
        <a:bodyPr/>
        <a:lstStyle/>
        <a:p>
          <a:endParaRPr lang="en-US"/>
        </a:p>
      </dgm:t>
    </dgm:pt>
    <dgm:pt modelId="{D7EC3CF9-F47E-4250-AF94-BAB539DC282F}" type="pres">
      <dgm:prSet presAssocID="{E7596F44-3C63-40BE-A9F9-1EC8A5A3B694}" presName="vert1" presStyleCnt="0"/>
      <dgm:spPr/>
    </dgm:pt>
    <dgm:pt modelId="{096523ED-DACC-429F-A8EA-D6F92A08BCE9}" type="pres">
      <dgm:prSet presAssocID="{415A8D6B-58B7-4A93-ACD3-149F203A5666}" presName="thickLine" presStyleLbl="alignNode1" presStyleIdx="2" presStyleCnt="5"/>
      <dgm:spPr/>
    </dgm:pt>
    <dgm:pt modelId="{2E1EF093-DD2C-43BD-B6DC-09467A59D6C3}" type="pres">
      <dgm:prSet presAssocID="{415A8D6B-58B7-4A93-ACD3-149F203A5666}" presName="horz1" presStyleCnt="0"/>
      <dgm:spPr/>
    </dgm:pt>
    <dgm:pt modelId="{953C4A86-4092-410D-8A8E-BA49B03CEC5C}" type="pres">
      <dgm:prSet presAssocID="{415A8D6B-58B7-4A93-ACD3-149F203A5666}" presName="tx1" presStyleLbl="revTx" presStyleIdx="2" presStyleCnt="5"/>
      <dgm:spPr/>
      <dgm:t>
        <a:bodyPr/>
        <a:lstStyle/>
        <a:p>
          <a:endParaRPr lang="en-US"/>
        </a:p>
      </dgm:t>
    </dgm:pt>
    <dgm:pt modelId="{CD3A5FA1-B2AA-4A46-9E42-A88E652306F7}" type="pres">
      <dgm:prSet presAssocID="{415A8D6B-58B7-4A93-ACD3-149F203A5666}" presName="vert1" presStyleCnt="0"/>
      <dgm:spPr/>
    </dgm:pt>
    <dgm:pt modelId="{DE88458D-5280-4B85-B854-6B901C784769}" type="pres">
      <dgm:prSet presAssocID="{D0855EA7-1CE3-4A48-B8CC-9D177D61FC7C}" presName="thickLine" presStyleLbl="alignNode1" presStyleIdx="3" presStyleCnt="5"/>
      <dgm:spPr/>
    </dgm:pt>
    <dgm:pt modelId="{89750A8D-5DE2-44EB-868E-E0154B1F5963}" type="pres">
      <dgm:prSet presAssocID="{D0855EA7-1CE3-4A48-B8CC-9D177D61FC7C}" presName="horz1" presStyleCnt="0"/>
      <dgm:spPr/>
    </dgm:pt>
    <dgm:pt modelId="{FFACE884-716D-4526-826B-E71697142B40}" type="pres">
      <dgm:prSet presAssocID="{D0855EA7-1CE3-4A48-B8CC-9D177D61FC7C}" presName="tx1" presStyleLbl="revTx" presStyleIdx="3" presStyleCnt="5"/>
      <dgm:spPr/>
      <dgm:t>
        <a:bodyPr/>
        <a:lstStyle/>
        <a:p>
          <a:endParaRPr lang="en-US"/>
        </a:p>
      </dgm:t>
    </dgm:pt>
    <dgm:pt modelId="{1676D430-70FC-4BA1-8B57-B2703D6758D5}" type="pres">
      <dgm:prSet presAssocID="{D0855EA7-1CE3-4A48-B8CC-9D177D61FC7C}" presName="vert1" presStyleCnt="0"/>
      <dgm:spPr/>
    </dgm:pt>
    <dgm:pt modelId="{50E66F4B-4713-4172-8B45-DE84CED166D4}" type="pres">
      <dgm:prSet presAssocID="{6ADE1188-9921-44B9-9BE9-E05BB30F57DB}" presName="thickLine" presStyleLbl="alignNode1" presStyleIdx="4" presStyleCnt="5"/>
      <dgm:spPr/>
    </dgm:pt>
    <dgm:pt modelId="{E395D045-C921-46E6-8BCC-B1F325C72DA1}" type="pres">
      <dgm:prSet presAssocID="{6ADE1188-9921-44B9-9BE9-E05BB30F57DB}" presName="horz1" presStyleCnt="0"/>
      <dgm:spPr/>
    </dgm:pt>
    <dgm:pt modelId="{EC8399F9-C39A-4AA8-BC5E-183C224BDE8F}" type="pres">
      <dgm:prSet presAssocID="{6ADE1188-9921-44B9-9BE9-E05BB30F57DB}" presName="tx1" presStyleLbl="revTx" presStyleIdx="4" presStyleCnt="5"/>
      <dgm:spPr/>
      <dgm:t>
        <a:bodyPr/>
        <a:lstStyle/>
        <a:p>
          <a:endParaRPr lang="en-US"/>
        </a:p>
      </dgm:t>
    </dgm:pt>
    <dgm:pt modelId="{FBD5CF92-62BB-4612-B2DA-06CE0694A702}" type="pres">
      <dgm:prSet presAssocID="{6ADE1188-9921-44B9-9BE9-E05BB30F57DB}" presName="vert1" presStyleCnt="0"/>
      <dgm:spPr/>
    </dgm:pt>
  </dgm:ptLst>
  <dgm:cxnLst>
    <dgm:cxn modelId="{2BA0C816-274F-44AC-BA2A-66486F601DB7}" type="presOf" srcId="{0197EB8D-6BAE-4C6F-BDE5-043D678750F6}" destId="{CA6D3557-947F-43B8-AB35-0C57E45D604C}" srcOrd="0" destOrd="0" presId="urn:microsoft.com/office/officeart/2008/layout/LinedList"/>
    <dgm:cxn modelId="{05B25616-3A06-42AF-8C86-F7EFBE12EB7C}" srcId="{0197EB8D-6BAE-4C6F-BDE5-043D678750F6}" destId="{D0855EA7-1CE3-4A48-B8CC-9D177D61FC7C}" srcOrd="3" destOrd="0" parTransId="{7B932994-5DF2-4F43-B6EA-34FAB25E7DA8}" sibTransId="{F5BEA2FB-39C8-4F18-B601-14A02D555BFB}"/>
    <dgm:cxn modelId="{A6DEEFF4-DEDE-4A2A-8328-E8E00F98755E}" srcId="{0197EB8D-6BAE-4C6F-BDE5-043D678750F6}" destId="{415A8D6B-58B7-4A93-ACD3-149F203A5666}" srcOrd="2" destOrd="0" parTransId="{20E77DCC-E52E-4D13-8915-0F2C2CBE8787}" sibTransId="{8917E7BC-BA13-40CA-8492-FB1174540482}"/>
    <dgm:cxn modelId="{C545566E-329E-4C70-A2C7-E0F3F23EFDDB}" srcId="{0197EB8D-6BAE-4C6F-BDE5-043D678750F6}" destId="{6ADE1188-9921-44B9-9BE9-E05BB30F57DB}" srcOrd="4" destOrd="0" parTransId="{70A6F791-663F-476C-9559-4A501EF95059}" sibTransId="{F805BC8D-47F3-4794-A1AF-49D0F1251A6A}"/>
    <dgm:cxn modelId="{319FC2F7-28DC-48ED-B821-FA561D400ECE}" type="presOf" srcId="{72055768-2936-4D86-AF96-6D5AD02E95F9}" destId="{087292AD-CCF1-49C4-A40F-819A67AEA7B9}" srcOrd="0" destOrd="0" presId="urn:microsoft.com/office/officeart/2008/layout/LinedList"/>
    <dgm:cxn modelId="{76F54042-7CF2-4304-821E-48C490CA4CF2}" type="presOf" srcId="{D0855EA7-1CE3-4A48-B8CC-9D177D61FC7C}" destId="{FFACE884-716D-4526-826B-E71697142B40}" srcOrd="0" destOrd="0" presId="urn:microsoft.com/office/officeart/2008/layout/LinedList"/>
    <dgm:cxn modelId="{9B373A27-837B-4D6C-97D5-3E67F45F84CC}" type="presOf" srcId="{6ADE1188-9921-44B9-9BE9-E05BB30F57DB}" destId="{EC8399F9-C39A-4AA8-BC5E-183C224BDE8F}" srcOrd="0" destOrd="0" presId="urn:microsoft.com/office/officeart/2008/layout/LinedList"/>
    <dgm:cxn modelId="{D4AEEEA6-0195-4845-B984-45863AA30DE8}" type="presOf" srcId="{E7596F44-3C63-40BE-A9F9-1EC8A5A3B694}" destId="{E33414FD-5D14-4340-AE2D-F5019FFF0761}" srcOrd="0" destOrd="0" presId="urn:microsoft.com/office/officeart/2008/layout/LinedList"/>
    <dgm:cxn modelId="{0C717BB2-85CF-43D8-91FB-1E677C56F065}" srcId="{0197EB8D-6BAE-4C6F-BDE5-043D678750F6}" destId="{72055768-2936-4D86-AF96-6D5AD02E95F9}" srcOrd="0" destOrd="0" parTransId="{2CA677ED-7B64-4162-B024-0CBF7D1AFC0A}" sibTransId="{F103E572-3FB9-46CD-86D7-054405B4AC1D}"/>
    <dgm:cxn modelId="{9C8887E8-7548-42B6-BD14-BD129F912B48}" srcId="{0197EB8D-6BAE-4C6F-BDE5-043D678750F6}" destId="{E7596F44-3C63-40BE-A9F9-1EC8A5A3B694}" srcOrd="1" destOrd="0" parTransId="{2BDBBC73-F454-450A-9AFD-BF0074DB1012}" sibTransId="{6D79DAC4-1154-4B23-BCD8-59B3626D31BF}"/>
    <dgm:cxn modelId="{300B017C-026D-4E41-8DC8-011DFB0DB0AA}" type="presOf" srcId="{415A8D6B-58B7-4A93-ACD3-149F203A5666}" destId="{953C4A86-4092-410D-8A8E-BA49B03CEC5C}" srcOrd="0" destOrd="0" presId="urn:microsoft.com/office/officeart/2008/layout/LinedList"/>
    <dgm:cxn modelId="{CA529F3E-561D-46C8-A5E5-60D871D3B338}" type="presParOf" srcId="{CA6D3557-947F-43B8-AB35-0C57E45D604C}" destId="{BD38C82F-8DA5-4B86-89EC-122C79EB4D85}" srcOrd="0" destOrd="0" presId="urn:microsoft.com/office/officeart/2008/layout/LinedList"/>
    <dgm:cxn modelId="{7F514B86-DCBA-4DA1-8B12-BD4DD12A7979}" type="presParOf" srcId="{CA6D3557-947F-43B8-AB35-0C57E45D604C}" destId="{052318CA-47C9-4EE0-A9EB-F3A1B58566D6}" srcOrd="1" destOrd="0" presId="urn:microsoft.com/office/officeart/2008/layout/LinedList"/>
    <dgm:cxn modelId="{62CB06E5-B6D2-40E1-AA3B-70CC6A6326FF}" type="presParOf" srcId="{052318CA-47C9-4EE0-A9EB-F3A1B58566D6}" destId="{087292AD-CCF1-49C4-A40F-819A67AEA7B9}" srcOrd="0" destOrd="0" presId="urn:microsoft.com/office/officeart/2008/layout/LinedList"/>
    <dgm:cxn modelId="{31649E16-0EEE-4965-A34D-D0A6D52BCA17}" type="presParOf" srcId="{052318CA-47C9-4EE0-A9EB-F3A1B58566D6}" destId="{51007845-9915-4CBC-B7AB-C94ABE9B39D1}" srcOrd="1" destOrd="0" presId="urn:microsoft.com/office/officeart/2008/layout/LinedList"/>
    <dgm:cxn modelId="{D1C1C8D6-DEB8-4835-9B83-873F182C03A3}" type="presParOf" srcId="{CA6D3557-947F-43B8-AB35-0C57E45D604C}" destId="{4FD8900E-4617-4FAB-ABAF-4AD6D6FA9AAC}" srcOrd="2" destOrd="0" presId="urn:microsoft.com/office/officeart/2008/layout/LinedList"/>
    <dgm:cxn modelId="{20FF247B-2554-4AC6-B08B-12006C1046D6}" type="presParOf" srcId="{CA6D3557-947F-43B8-AB35-0C57E45D604C}" destId="{2AE36CC9-EC09-421E-8120-9AE7435ED1DD}" srcOrd="3" destOrd="0" presId="urn:microsoft.com/office/officeart/2008/layout/LinedList"/>
    <dgm:cxn modelId="{5E7FE0C1-9552-4001-ACDD-9ED436CE9DF0}" type="presParOf" srcId="{2AE36CC9-EC09-421E-8120-9AE7435ED1DD}" destId="{E33414FD-5D14-4340-AE2D-F5019FFF0761}" srcOrd="0" destOrd="0" presId="urn:microsoft.com/office/officeart/2008/layout/LinedList"/>
    <dgm:cxn modelId="{77C09FE4-77CA-4A3D-B9DE-7C92019BF492}" type="presParOf" srcId="{2AE36CC9-EC09-421E-8120-9AE7435ED1DD}" destId="{D7EC3CF9-F47E-4250-AF94-BAB539DC282F}" srcOrd="1" destOrd="0" presId="urn:microsoft.com/office/officeart/2008/layout/LinedList"/>
    <dgm:cxn modelId="{C7621814-55FE-4B5E-93B6-355D49E977A5}" type="presParOf" srcId="{CA6D3557-947F-43B8-AB35-0C57E45D604C}" destId="{096523ED-DACC-429F-A8EA-D6F92A08BCE9}" srcOrd="4" destOrd="0" presId="urn:microsoft.com/office/officeart/2008/layout/LinedList"/>
    <dgm:cxn modelId="{5630947D-9AFA-443C-8556-8AAF2904C734}" type="presParOf" srcId="{CA6D3557-947F-43B8-AB35-0C57E45D604C}" destId="{2E1EF093-DD2C-43BD-B6DC-09467A59D6C3}" srcOrd="5" destOrd="0" presId="urn:microsoft.com/office/officeart/2008/layout/LinedList"/>
    <dgm:cxn modelId="{2C95E9F4-4544-409E-AEFE-9222F26441A6}" type="presParOf" srcId="{2E1EF093-DD2C-43BD-B6DC-09467A59D6C3}" destId="{953C4A86-4092-410D-8A8E-BA49B03CEC5C}" srcOrd="0" destOrd="0" presId="urn:microsoft.com/office/officeart/2008/layout/LinedList"/>
    <dgm:cxn modelId="{97AE231B-6948-4222-A8A1-6335764B1F6E}" type="presParOf" srcId="{2E1EF093-DD2C-43BD-B6DC-09467A59D6C3}" destId="{CD3A5FA1-B2AA-4A46-9E42-A88E652306F7}" srcOrd="1" destOrd="0" presId="urn:microsoft.com/office/officeart/2008/layout/LinedList"/>
    <dgm:cxn modelId="{0F416A74-4114-4C6E-BC9B-89F6EDA9026D}" type="presParOf" srcId="{CA6D3557-947F-43B8-AB35-0C57E45D604C}" destId="{DE88458D-5280-4B85-B854-6B901C784769}" srcOrd="6" destOrd="0" presId="urn:microsoft.com/office/officeart/2008/layout/LinedList"/>
    <dgm:cxn modelId="{748AD543-378D-4429-8744-9363213C9AE2}" type="presParOf" srcId="{CA6D3557-947F-43B8-AB35-0C57E45D604C}" destId="{89750A8D-5DE2-44EB-868E-E0154B1F5963}" srcOrd="7" destOrd="0" presId="urn:microsoft.com/office/officeart/2008/layout/LinedList"/>
    <dgm:cxn modelId="{31CAA2DE-C169-4E2B-9BD1-F4DF731D3183}" type="presParOf" srcId="{89750A8D-5DE2-44EB-868E-E0154B1F5963}" destId="{FFACE884-716D-4526-826B-E71697142B40}" srcOrd="0" destOrd="0" presId="urn:microsoft.com/office/officeart/2008/layout/LinedList"/>
    <dgm:cxn modelId="{ED5AFE12-4185-44F0-8B1D-43B3E93FFC6C}" type="presParOf" srcId="{89750A8D-5DE2-44EB-868E-E0154B1F5963}" destId="{1676D430-70FC-4BA1-8B57-B2703D6758D5}" srcOrd="1" destOrd="0" presId="urn:microsoft.com/office/officeart/2008/layout/LinedList"/>
    <dgm:cxn modelId="{C49E0F2D-E3D0-4721-8717-0FFC56C02C55}" type="presParOf" srcId="{CA6D3557-947F-43B8-AB35-0C57E45D604C}" destId="{50E66F4B-4713-4172-8B45-DE84CED166D4}" srcOrd="8" destOrd="0" presId="urn:microsoft.com/office/officeart/2008/layout/LinedList"/>
    <dgm:cxn modelId="{8725D1EF-E8B0-4A07-A10E-3BF9F22995AA}" type="presParOf" srcId="{CA6D3557-947F-43B8-AB35-0C57E45D604C}" destId="{E395D045-C921-46E6-8BCC-B1F325C72DA1}" srcOrd="9" destOrd="0" presId="urn:microsoft.com/office/officeart/2008/layout/LinedList"/>
    <dgm:cxn modelId="{CD77266B-B942-45FC-A0EA-6C4D64260EDE}" type="presParOf" srcId="{E395D045-C921-46E6-8BCC-B1F325C72DA1}" destId="{EC8399F9-C39A-4AA8-BC5E-183C224BDE8F}" srcOrd="0" destOrd="0" presId="urn:microsoft.com/office/officeart/2008/layout/LinedList"/>
    <dgm:cxn modelId="{177A7743-FF04-412F-A0A7-30E7F1B7AE9E}" type="presParOf" srcId="{E395D045-C921-46E6-8BCC-B1F325C72DA1}" destId="{FBD5CF92-62BB-4612-B2DA-06CE0694A70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E39331-1F1B-4884-B0B3-C521B764F57C}" type="datetimeFigureOut">
              <a:rPr lang="en-US" smtClean="0"/>
              <a:t>11/7/2023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01E1FE-4A66-463A-9EE9-0EC07ACD8550}" type="slidenum">
              <a:rPr lang="en-US" smtClean="0"/>
              <a:t>‹#›</a:t>
            </a:fld>
            <a:endParaRPr lang="en-US"/>
          </a:p>
        </p:txBody>
      </p:sp>
    </p:spTree>
    <p:extLst>
      <p:ext uri="{BB962C8B-B14F-4D97-AF65-F5344CB8AC3E}">
        <p14:creationId xmlns:p14="http://schemas.microsoft.com/office/powerpoint/2010/main" val="2238479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01E1FE-4A66-463A-9EE9-0EC07ACD855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51284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9F0D0B83-6621-449F-A571-BFF5962481D0}" type="datetimeFigureOut">
              <a:rPr lang="en-US" smtClean="0"/>
              <a:t>11/7/2023</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D3F4C890-7202-44E2-A64C-62BDC71C7B26}" type="slidenum">
              <a:rPr lang="en-US" smtClean="0"/>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3578098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0D0B83-6621-449F-A571-BFF5962481D0}"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4C890-7202-44E2-A64C-62BDC71C7B26}" type="slidenum">
              <a:rPr lang="en-US" smtClean="0"/>
              <a:t>‹#›</a:t>
            </a:fld>
            <a:endParaRPr lang="en-US"/>
          </a:p>
        </p:txBody>
      </p:sp>
    </p:spTree>
    <p:extLst>
      <p:ext uri="{BB962C8B-B14F-4D97-AF65-F5344CB8AC3E}">
        <p14:creationId xmlns:p14="http://schemas.microsoft.com/office/powerpoint/2010/main" val="2765258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0D0B83-6621-449F-A571-BFF5962481D0}"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4C890-7202-44E2-A64C-62BDC71C7B26}" type="slidenum">
              <a:rPr lang="en-US" smtClean="0"/>
              <a:t>‹#›</a:t>
            </a:fld>
            <a:endParaRPr lang="en-US"/>
          </a:p>
        </p:txBody>
      </p:sp>
    </p:spTree>
    <p:extLst>
      <p:ext uri="{BB962C8B-B14F-4D97-AF65-F5344CB8AC3E}">
        <p14:creationId xmlns:p14="http://schemas.microsoft.com/office/powerpoint/2010/main" val="412307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0D0B83-6621-449F-A571-BFF5962481D0}"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4C890-7202-44E2-A64C-62BDC71C7B26}" type="slidenum">
              <a:rPr lang="en-US" smtClean="0"/>
              <a:t>‹#›</a:t>
            </a:fld>
            <a:endParaRPr lang="en-US"/>
          </a:p>
        </p:txBody>
      </p:sp>
    </p:spTree>
    <p:extLst>
      <p:ext uri="{BB962C8B-B14F-4D97-AF65-F5344CB8AC3E}">
        <p14:creationId xmlns:p14="http://schemas.microsoft.com/office/powerpoint/2010/main" val="1120275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0D0B83-6621-449F-A571-BFF5962481D0}"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4C890-7202-44E2-A64C-62BDC71C7B26}" type="slidenum">
              <a:rPr lang="en-US" smtClean="0"/>
              <a:t>‹#›</a:t>
            </a:fld>
            <a:endParaRPr lang="en-US"/>
          </a:p>
        </p:txBody>
      </p:sp>
    </p:spTree>
    <p:extLst>
      <p:ext uri="{BB962C8B-B14F-4D97-AF65-F5344CB8AC3E}">
        <p14:creationId xmlns:p14="http://schemas.microsoft.com/office/powerpoint/2010/main" val="3574014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0D0B83-6621-449F-A571-BFF5962481D0}"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4C890-7202-44E2-A64C-62BDC71C7B26}" type="slidenum">
              <a:rPr lang="en-US" smtClean="0"/>
              <a:t>‹#›</a:t>
            </a:fld>
            <a:endParaRPr lang="en-US"/>
          </a:p>
        </p:txBody>
      </p:sp>
    </p:spTree>
    <p:extLst>
      <p:ext uri="{BB962C8B-B14F-4D97-AF65-F5344CB8AC3E}">
        <p14:creationId xmlns:p14="http://schemas.microsoft.com/office/powerpoint/2010/main" val="1688626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0D0B83-6621-449F-A571-BFF5962481D0}"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4C890-7202-44E2-A64C-62BDC71C7B26}" type="slidenum">
              <a:rPr lang="en-US" smtClean="0"/>
              <a:t>‹#›</a:t>
            </a:fld>
            <a:endParaRPr lang="en-US"/>
          </a:p>
        </p:txBody>
      </p:sp>
    </p:spTree>
    <p:extLst>
      <p:ext uri="{BB962C8B-B14F-4D97-AF65-F5344CB8AC3E}">
        <p14:creationId xmlns:p14="http://schemas.microsoft.com/office/powerpoint/2010/main" val="27534223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0D0B83-6621-449F-A571-BFF5962481D0}"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4C890-7202-44E2-A64C-62BDC71C7B26}" type="slidenum">
              <a:rPr lang="en-US" smtClean="0"/>
              <a:t>‹#›</a:t>
            </a:fld>
            <a:endParaRPr lang="en-US"/>
          </a:p>
        </p:txBody>
      </p:sp>
    </p:spTree>
    <p:extLst>
      <p:ext uri="{BB962C8B-B14F-4D97-AF65-F5344CB8AC3E}">
        <p14:creationId xmlns:p14="http://schemas.microsoft.com/office/powerpoint/2010/main" val="19407917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0D0B83-6621-449F-A571-BFF5962481D0}"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4C890-7202-44E2-A64C-62BDC71C7B26}" type="slidenum">
              <a:rPr lang="en-US" smtClean="0"/>
              <a:t>‹#›</a:t>
            </a:fld>
            <a:endParaRPr lang="en-US"/>
          </a:p>
        </p:txBody>
      </p:sp>
    </p:spTree>
    <p:extLst>
      <p:ext uri="{BB962C8B-B14F-4D97-AF65-F5344CB8AC3E}">
        <p14:creationId xmlns:p14="http://schemas.microsoft.com/office/powerpoint/2010/main" val="3766412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9F0D0B83-6621-449F-A571-BFF5962481D0}" type="datetimeFigureOut">
              <a:rPr lang="en-US" smtClean="0"/>
              <a:t>11/7/2023</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D3F4C890-7202-44E2-A64C-62BDC71C7B26}" type="slidenum">
              <a:rPr lang="en-US" smtClean="0"/>
              <a:t>‹#›</a:t>
            </a:fld>
            <a:endParaRPr lang="en-US"/>
          </a:p>
        </p:txBody>
      </p:sp>
    </p:spTree>
    <p:extLst>
      <p:ext uri="{BB962C8B-B14F-4D97-AF65-F5344CB8AC3E}">
        <p14:creationId xmlns:p14="http://schemas.microsoft.com/office/powerpoint/2010/main" val="3609257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0D0B83-6621-449F-A571-BFF5962481D0}"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D3F4C890-7202-44E2-A64C-62BDC71C7B26}" type="slidenum">
              <a:rPr lang="en-US" smtClean="0"/>
              <a:t>‹#›</a:t>
            </a:fld>
            <a:endParaRPr lang="en-US"/>
          </a:p>
        </p:txBody>
      </p:sp>
    </p:spTree>
    <p:extLst>
      <p:ext uri="{BB962C8B-B14F-4D97-AF65-F5344CB8AC3E}">
        <p14:creationId xmlns:p14="http://schemas.microsoft.com/office/powerpoint/2010/main" val="3000299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0D0B83-6621-449F-A571-BFF5962481D0}"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4C890-7202-44E2-A64C-62BDC71C7B26}" type="slidenum">
              <a:rPr lang="en-US" smtClean="0"/>
              <a:t>‹#›</a:t>
            </a:fld>
            <a:endParaRPr lang="en-US"/>
          </a:p>
        </p:txBody>
      </p:sp>
    </p:spTree>
    <p:extLst>
      <p:ext uri="{BB962C8B-B14F-4D97-AF65-F5344CB8AC3E}">
        <p14:creationId xmlns:p14="http://schemas.microsoft.com/office/powerpoint/2010/main" val="701712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0D0B83-6621-449F-A571-BFF5962481D0}" type="datetimeFigureOut">
              <a:rPr lang="en-US" smtClean="0"/>
              <a:t>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F4C890-7202-44E2-A64C-62BDC71C7B26}" type="slidenum">
              <a:rPr lang="en-US" smtClean="0"/>
              <a:t>‹#›</a:t>
            </a:fld>
            <a:endParaRPr lang="en-US"/>
          </a:p>
        </p:txBody>
      </p:sp>
    </p:spTree>
    <p:extLst>
      <p:ext uri="{BB962C8B-B14F-4D97-AF65-F5344CB8AC3E}">
        <p14:creationId xmlns:p14="http://schemas.microsoft.com/office/powerpoint/2010/main" val="1449109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0D0B83-6621-449F-A571-BFF5962481D0}" type="datetimeFigureOut">
              <a:rPr lang="en-US" smtClean="0"/>
              <a:t>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F4C890-7202-44E2-A64C-62BDC71C7B26}" type="slidenum">
              <a:rPr lang="en-US" smtClean="0"/>
              <a:t>‹#›</a:t>
            </a:fld>
            <a:endParaRPr lang="en-US"/>
          </a:p>
        </p:txBody>
      </p:sp>
    </p:spTree>
    <p:extLst>
      <p:ext uri="{BB962C8B-B14F-4D97-AF65-F5344CB8AC3E}">
        <p14:creationId xmlns:p14="http://schemas.microsoft.com/office/powerpoint/2010/main" val="14224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0D0B83-6621-449F-A571-BFF5962481D0}" type="datetimeFigureOut">
              <a:rPr lang="en-US" smtClean="0"/>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F4C890-7202-44E2-A64C-62BDC71C7B26}" type="slidenum">
              <a:rPr lang="en-US" smtClean="0"/>
              <a:t>‹#›</a:t>
            </a:fld>
            <a:endParaRPr lang="en-US"/>
          </a:p>
        </p:txBody>
      </p:sp>
    </p:spTree>
    <p:extLst>
      <p:ext uri="{BB962C8B-B14F-4D97-AF65-F5344CB8AC3E}">
        <p14:creationId xmlns:p14="http://schemas.microsoft.com/office/powerpoint/2010/main" val="2899852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0D0B83-6621-449F-A571-BFF5962481D0}"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4C890-7202-44E2-A64C-62BDC71C7B26}" type="slidenum">
              <a:rPr lang="en-US" smtClean="0"/>
              <a:t>‹#›</a:t>
            </a:fld>
            <a:endParaRPr lang="en-US"/>
          </a:p>
        </p:txBody>
      </p:sp>
    </p:spTree>
    <p:extLst>
      <p:ext uri="{BB962C8B-B14F-4D97-AF65-F5344CB8AC3E}">
        <p14:creationId xmlns:p14="http://schemas.microsoft.com/office/powerpoint/2010/main" val="993331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0D0B83-6621-449F-A571-BFF5962481D0}"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4C890-7202-44E2-A64C-62BDC71C7B26}" type="slidenum">
              <a:rPr lang="en-US" smtClean="0"/>
              <a:t>‹#›</a:t>
            </a:fld>
            <a:endParaRPr lang="en-US"/>
          </a:p>
        </p:txBody>
      </p:sp>
    </p:spTree>
    <p:extLst>
      <p:ext uri="{BB962C8B-B14F-4D97-AF65-F5344CB8AC3E}">
        <p14:creationId xmlns:p14="http://schemas.microsoft.com/office/powerpoint/2010/main" val="483105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F0D0B83-6621-449F-A571-BFF5962481D0}" type="datetimeFigureOut">
              <a:rPr lang="en-US" smtClean="0"/>
              <a:t>11/7/2023</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3F4C890-7202-44E2-A64C-62BDC71C7B26}" type="slidenum">
              <a:rPr lang="en-US" smtClean="0"/>
              <a:t>‹#›</a:t>
            </a:fld>
            <a:endParaRPr lang="en-US"/>
          </a:p>
        </p:txBody>
      </p:sp>
    </p:spTree>
    <p:extLst>
      <p:ext uri="{BB962C8B-B14F-4D97-AF65-F5344CB8AC3E}">
        <p14:creationId xmlns:p14="http://schemas.microsoft.com/office/powerpoint/2010/main" val="33897974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usflearn.instructure.com/courses/1809722"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762000"/>
            <a:ext cx="2750344" cy="1919196"/>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4800" y="5638800"/>
            <a:ext cx="685800" cy="1007387"/>
          </a:xfrm>
          <a:prstGeom prst="rect">
            <a:avLst/>
          </a:prstGeom>
        </p:spPr>
      </p:pic>
      <p:sp>
        <p:nvSpPr>
          <p:cNvPr id="12" name="TextBox 11"/>
          <p:cNvSpPr txBox="1"/>
          <p:nvPr/>
        </p:nvSpPr>
        <p:spPr>
          <a:xfrm>
            <a:off x="1981200" y="2895600"/>
            <a:ext cx="6934200" cy="797141"/>
          </a:xfrm>
          <a:prstGeom prst="rect">
            <a:avLst/>
          </a:prstGeom>
          <a:noFill/>
        </p:spPr>
        <p:txBody>
          <a:bodyPr wrap="square" rtlCol="0">
            <a:spAutoFit/>
          </a:bodyPr>
          <a:lstStyle/>
          <a:p>
            <a:pPr defTabSz="621792">
              <a:spcAft>
                <a:spcPts val="600"/>
              </a:spcAft>
              <a:defRPr/>
            </a:pPr>
            <a:r>
              <a:rPr lang="en-US" sz="2176" b="1" kern="1200" dirty="0">
                <a:solidFill>
                  <a:schemeClr val="tx2"/>
                </a:solidFill>
                <a:latin typeface="Eras Demi ITC" pitchFamily="34" charset="0"/>
                <a:ea typeface="+mn-ea"/>
                <a:cs typeface="+mn-cs"/>
              </a:rPr>
              <a:t>Project Group 8</a:t>
            </a:r>
          </a:p>
          <a:p>
            <a:pPr defTabSz="621792">
              <a:spcAft>
                <a:spcPts val="600"/>
              </a:spcAft>
              <a:defRPr/>
            </a:pPr>
            <a:r>
              <a:rPr lang="en-US" sz="1904" b="1" u="sng" kern="1200" dirty="0">
                <a:solidFill>
                  <a:srgbClr val="FF6600"/>
                </a:solidFill>
                <a:latin typeface="Arial Black" pitchFamily="34" charset="0"/>
                <a:ea typeface="+mn-ea"/>
                <a:cs typeface="+mn-cs"/>
                <a:hlinkClick r:id="rId5"/>
              </a:rPr>
              <a:t>ISM6218 - Advanced Database Management</a:t>
            </a:r>
            <a:endParaRPr kumimoji="0" lang="en-US" sz="2800" b="1" i="0" u="sng" strike="noStrike" kern="1200" cap="none" spc="0" normalizeH="0" baseline="0" noProof="0" dirty="0">
              <a:ln>
                <a:noFill/>
              </a:ln>
              <a:solidFill>
                <a:srgbClr val="FF6600"/>
              </a:solidFill>
              <a:effectLst/>
              <a:uLnTx/>
              <a:uFillTx/>
              <a:latin typeface="Arial Black" pitchFamily="34" charset="0"/>
              <a:ea typeface="+mn-ea"/>
              <a:cs typeface="+mn-cs"/>
            </a:endParaRPr>
          </a:p>
        </p:txBody>
      </p:sp>
    </p:spTree>
    <p:extLst>
      <p:ext uri="{BB962C8B-B14F-4D97-AF65-F5344CB8AC3E}">
        <p14:creationId xmlns:p14="http://schemas.microsoft.com/office/powerpoint/2010/main" val="2410372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88" name="Rectangle 84">
            <a:extLst>
              <a:ext uri="{FF2B5EF4-FFF2-40B4-BE49-F238E27FC236}">
                <a16:creationId xmlns:a16="http://schemas.microsoft.com/office/drawing/2014/main" xmlns="" id="{94C52C56-BEF2-4E22-8C8E-A7AC96B03A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xmlns="" id="{42285737-90EE-47DC-AC80-8AE156B119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itle 2">
            <a:extLst>
              <a:ext uri="{FF2B5EF4-FFF2-40B4-BE49-F238E27FC236}">
                <a16:creationId xmlns:a16="http://schemas.microsoft.com/office/drawing/2014/main" xmlns="" id="{1F671747-5154-8331-AFC6-4D1029A01FDF}"/>
              </a:ext>
            </a:extLst>
          </p:cNvPr>
          <p:cNvSpPr>
            <a:spLocks noGrp="1"/>
          </p:cNvSpPr>
          <p:nvPr>
            <p:ph type="title"/>
          </p:nvPr>
        </p:nvSpPr>
        <p:spPr>
          <a:xfrm>
            <a:off x="401265" y="685800"/>
            <a:ext cx="1979972" cy="5105400"/>
          </a:xfrm>
        </p:spPr>
        <p:txBody>
          <a:bodyPr>
            <a:normAutofit/>
          </a:bodyPr>
          <a:lstStyle/>
          <a:p>
            <a:r>
              <a:rPr lang="en-US" sz="2200" dirty="0">
                <a:solidFill>
                  <a:srgbClr val="FFFFFF"/>
                </a:solidFill>
              </a:rPr>
              <a:t>Disadvantages of amazon Redshift over MYSQL</a:t>
            </a:r>
            <a:endParaRPr lang="en-IN" sz="2200" dirty="0">
              <a:solidFill>
                <a:srgbClr val="FFFFFF"/>
              </a:solidFill>
            </a:endParaRPr>
          </a:p>
        </p:txBody>
      </p:sp>
      <p:grpSp>
        <p:nvGrpSpPr>
          <p:cNvPr id="89" name="Group 88">
            <a:extLst>
              <a:ext uri="{FF2B5EF4-FFF2-40B4-BE49-F238E27FC236}">
                <a16:creationId xmlns:a16="http://schemas.microsoft.com/office/drawing/2014/main" xmlns="" id="{B57BDC17-F1B3-455F-BBF1-680AA1F25C0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486469" y="0"/>
            <a:ext cx="1827609" cy="6858001"/>
            <a:chOff x="1320800" y="0"/>
            <a:chExt cx="2436813" cy="6858001"/>
          </a:xfrm>
        </p:grpSpPr>
        <p:sp>
          <p:nvSpPr>
            <p:cNvPr id="90" name="Freeform 6">
              <a:extLst>
                <a:ext uri="{FF2B5EF4-FFF2-40B4-BE49-F238E27FC236}">
                  <a16:creationId xmlns:a16="http://schemas.microsoft.com/office/drawing/2014/main" xmlns="" id="{64E2FA9A-FEF7-4501-B0EB-5E45EDD2177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1" name="Freeform 7">
              <a:extLst>
                <a:ext uri="{FF2B5EF4-FFF2-40B4-BE49-F238E27FC236}">
                  <a16:creationId xmlns:a16="http://schemas.microsoft.com/office/drawing/2014/main" xmlns="" id="{BC38192B-B4CB-47D4-A3B1-10010247F1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92" name="Freeform 8">
              <a:extLst>
                <a:ext uri="{FF2B5EF4-FFF2-40B4-BE49-F238E27FC236}">
                  <a16:creationId xmlns:a16="http://schemas.microsoft.com/office/drawing/2014/main" xmlns="" id="{96330E33-E171-4B0F-82B5-AF7230399B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93" name="Freeform 9">
              <a:extLst>
                <a:ext uri="{FF2B5EF4-FFF2-40B4-BE49-F238E27FC236}">
                  <a16:creationId xmlns:a16="http://schemas.microsoft.com/office/drawing/2014/main" xmlns="" id="{332B1723-69BF-42D7-B757-0FA059E152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94" name="Freeform 10">
              <a:extLst>
                <a:ext uri="{FF2B5EF4-FFF2-40B4-BE49-F238E27FC236}">
                  <a16:creationId xmlns:a16="http://schemas.microsoft.com/office/drawing/2014/main" xmlns="" id="{F115D62D-1E96-48D1-A78D-D370A0BFB9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95" name="Freeform 11">
              <a:extLst>
                <a:ext uri="{FF2B5EF4-FFF2-40B4-BE49-F238E27FC236}">
                  <a16:creationId xmlns:a16="http://schemas.microsoft.com/office/drawing/2014/main" xmlns="" id="{91C2876A-169D-4822-A766-C00578C88B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80" name="Content Placeholder 1">
            <a:extLst>
              <a:ext uri="{FF2B5EF4-FFF2-40B4-BE49-F238E27FC236}">
                <a16:creationId xmlns:a16="http://schemas.microsoft.com/office/drawing/2014/main" xmlns="" id="{E06051C8-B98D-1129-BAA3-4F39061BE98F}"/>
              </a:ext>
            </a:extLst>
          </p:cNvPr>
          <p:cNvGraphicFramePr>
            <a:graphicFrameLocks noGrp="1"/>
          </p:cNvGraphicFramePr>
          <p:nvPr>
            <p:ph idx="1"/>
            <p:extLst>
              <p:ext uri="{D42A27DB-BD31-4B8C-83A1-F6EECF244321}">
                <p14:modId xmlns:p14="http://schemas.microsoft.com/office/powerpoint/2010/main" val="3932000696"/>
              </p:ext>
            </p:extLst>
          </p:nvPr>
        </p:nvGraphicFramePr>
        <p:xfrm>
          <a:off x="3757612" y="685800"/>
          <a:ext cx="4869656"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4175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42" name="Rectangle 43">
            <a:extLst>
              <a:ext uri="{FF2B5EF4-FFF2-40B4-BE49-F238E27FC236}">
                <a16:creationId xmlns:a16="http://schemas.microsoft.com/office/drawing/2014/main" xmlns="" id="{E03BF673-8C68-4092-BF1B-53C57EFEC2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618"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43" name="Freeform: Shape 45">
            <a:extLst>
              <a:ext uri="{FF2B5EF4-FFF2-40B4-BE49-F238E27FC236}">
                <a16:creationId xmlns:a16="http://schemas.microsoft.com/office/drawing/2014/main" xmlns="" id="{B1BDB70B-F0E6-4867-818F-C582494FB6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92812" y="0"/>
            <a:ext cx="8351188"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xmlns="" id="{1E52C707-F508-47B5-8864-8CC3EE0F030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09018" y="0"/>
            <a:ext cx="1827609" cy="6858001"/>
            <a:chOff x="1320800" y="0"/>
            <a:chExt cx="2436813" cy="6858001"/>
          </a:xfrm>
        </p:grpSpPr>
        <p:sp>
          <p:nvSpPr>
            <p:cNvPr id="49" name="Freeform 6">
              <a:extLst>
                <a:ext uri="{FF2B5EF4-FFF2-40B4-BE49-F238E27FC236}">
                  <a16:creationId xmlns:a16="http://schemas.microsoft.com/office/drawing/2014/main" xmlns="" id="{066B5DD9-1C9B-4957-AF7C-8E11C7E88BB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0" name="Freeform 7">
              <a:extLst>
                <a:ext uri="{FF2B5EF4-FFF2-40B4-BE49-F238E27FC236}">
                  <a16:creationId xmlns:a16="http://schemas.microsoft.com/office/drawing/2014/main" xmlns="" id="{8DF9D480-2CEE-4037-8C1B-6380686300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51" name="Freeform 8">
              <a:extLst>
                <a:ext uri="{FF2B5EF4-FFF2-40B4-BE49-F238E27FC236}">
                  <a16:creationId xmlns:a16="http://schemas.microsoft.com/office/drawing/2014/main" xmlns="" id="{EBF6F7B8-E51D-495D-B944-B8E2E84C574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52" name="Freeform 9">
              <a:extLst>
                <a:ext uri="{FF2B5EF4-FFF2-40B4-BE49-F238E27FC236}">
                  <a16:creationId xmlns:a16="http://schemas.microsoft.com/office/drawing/2014/main" xmlns="" id="{F43BB0F7-F9F4-4CFA-9277-2B671DC701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3" name="Freeform 10">
              <a:extLst>
                <a:ext uri="{FF2B5EF4-FFF2-40B4-BE49-F238E27FC236}">
                  <a16:creationId xmlns:a16="http://schemas.microsoft.com/office/drawing/2014/main" xmlns="" id="{D51F18A6-D926-4462-B110-63097184FB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4" name="Freeform 11">
              <a:extLst>
                <a:ext uri="{FF2B5EF4-FFF2-40B4-BE49-F238E27FC236}">
                  <a16:creationId xmlns:a16="http://schemas.microsoft.com/office/drawing/2014/main" xmlns="" id="{ED77B4F5-55D8-444A-9EFF-CAAA8CD69F4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Title 2">
            <a:extLst>
              <a:ext uri="{FF2B5EF4-FFF2-40B4-BE49-F238E27FC236}">
                <a16:creationId xmlns:a16="http://schemas.microsoft.com/office/drawing/2014/main" xmlns="" id="{323E4A6F-D221-2BF7-3577-04DBF918E62C}"/>
              </a:ext>
            </a:extLst>
          </p:cNvPr>
          <p:cNvSpPr>
            <a:spLocks noGrp="1"/>
          </p:cNvSpPr>
          <p:nvPr>
            <p:ph type="title"/>
          </p:nvPr>
        </p:nvSpPr>
        <p:spPr>
          <a:xfrm>
            <a:off x="1377009" y="1072609"/>
            <a:ext cx="2281168" cy="4522647"/>
          </a:xfrm>
          <a:effectLst/>
        </p:spPr>
        <p:txBody>
          <a:bodyPr anchor="ctr">
            <a:normAutofit/>
          </a:bodyPr>
          <a:lstStyle/>
          <a:p>
            <a:pPr algn="l"/>
            <a:r>
              <a:rPr lang="en-US" sz="2800">
                <a:solidFill>
                  <a:schemeClr val="tx2"/>
                </a:solidFill>
              </a:rPr>
              <a:t>Companies using amazon redshift</a:t>
            </a:r>
            <a:endParaRPr lang="en-IN" sz="2800">
              <a:solidFill>
                <a:schemeClr val="tx2"/>
              </a:solidFill>
            </a:endParaRPr>
          </a:p>
        </p:txBody>
      </p:sp>
      <p:sp>
        <p:nvSpPr>
          <p:cNvPr id="39" name="Content Placeholder 1">
            <a:extLst>
              <a:ext uri="{FF2B5EF4-FFF2-40B4-BE49-F238E27FC236}">
                <a16:creationId xmlns:a16="http://schemas.microsoft.com/office/drawing/2014/main" xmlns="" id="{D6AD578B-8E73-9DB0-D2C5-EF6A456A30ED}"/>
              </a:ext>
            </a:extLst>
          </p:cNvPr>
          <p:cNvSpPr>
            <a:spLocks noGrp="1"/>
          </p:cNvSpPr>
          <p:nvPr>
            <p:ph idx="1"/>
          </p:nvPr>
        </p:nvSpPr>
        <p:spPr>
          <a:xfrm>
            <a:off x="3861774" y="1072609"/>
            <a:ext cx="4787405" cy="4522647"/>
          </a:xfrm>
        </p:spPr>
        <p:txBody>
          <a:bodyPr anchor="ctr">
            <a:normAutofit/>
          </a:bodyPr>
          <a:lstStyle/>
          <a:p>
            <a:pPr marL="45720" indent="0">
              <a:lnSpc>
                <a:spcPct val="90000"/>
              </a:lnSpc>
              <a:buNone/>
            </a:pPr>
            <a:r>
              <a:rPr lang="en-US" sz="900" dirty="0"/>
              <a:t>Amazon Redshift is employed across various industries, given its scalability and performance benefits for data warehousing and analytics. Here are some industries that commonly use Redshift:</a:t>
            </a:r>
          </a:p>
          <a:p>
            <a:pPr marL="45720" indent="0">
              <a:lnSpc>
                <a:spcPct val="90000"/>
              </a:lnSpc>
              <a:buNone/>
            </a:pPr>
            <a:endParaRPr lang="en-US" sz="900" dirty="0"/>
          </a:p>
          <a:p>
            <a:pPr marL="502920" indent="-457200">
              <a:lnSpc>
                <a:spcPct val="90000"/>
              </a:lnSpc>
              <a:buFont typeface="+mj-lt"/>
              <a:buAutoNum type="arabicPeriod"/>
            </a:pPr>
            <a:r>
              <a:rPr lang="en-US" sz="900" b="1" dirty="0"/>
              <a:t>Financial Services: </a:t>
            </a:r>
            <a:r>
              <a:rPr lang="en-US" sz="900" dirty="0"/>
              <a:t>Banks and financial institutions use Redshift for risk analytics, real-time fraud detection, transaction analysis, and to meet regulatory and compliance requirements.</a:t>
            </a:r>
          </a:p>
          <a:p>
            <a:pPr marL="502920" indent="-457200">
              <a:lnSpc>
                <a:spcPct val="90000"/>
              </a:lnSpc>
              <a:buFont typeface="+mj-lt"/>
              <a:buAutoNum type="arabicPeriod"/>
            </a:pPr>
            <a:endParaRPr lang="en-US" sz="900" dirty="0"/>
          </a:p>
          <a:p>
            <a:pPr marL="502920" indent="-457200">
              <a:lnSpc>
                <a:spcPct val="90000"/>
              </a:lnSpc>
              <a:buFont typeface="+mj-lt"/>
              <a:buAutoNum type="arabicPeriod"/>
            </a:pPr>
            <a:r>
              <a:rPr lang="en-US" sz="900" b="1" dirty="0"/>
              <a:t>Healthcare: </a:t>
            </a:r>
            <a:r>
              <a:rPr lang="en-US" sz="900" dirty="0"/>
              <a:t>To analyze patient data, improve treatment outcomes, manage operational efficiency.</a:t>
            </a:r>
          </a:p>
          <a:p>
            <a:pPr marL="502920" indent="-457200">
              <a:lnSpc>
                <a:spcPct val="90000"/>
              </a:lnSpc>
              <a:buFont typeface="+mj-lt"/>
              <a:buAutoNum type="arabicPeriod"/>
            </a:pPr>
            <a:endParaRPr lang="en-US" sz="900" dirty="0"/>
          </a:p>
          <a:p>
            <a:pPr marL="502920" indent="-457200">
              <a:lnSpc>
                <a:spcPct val="90000"/>
              </a:lnSpc>
              <a:buFont typeface="+mj-lt"/>
              <a:buAutoNum type="arabicPeriod"/>
            </a:pPr>
            <a:r>
              <a:rPr lang="en-US" sz="900" b="1" dirty="0"/>
              <a:t>Retail and E-commerce: </a:t>
            </a:r>
            <a:r>
              <a:rPr lang="en-US" sz="900" dirty="0"/>
              <a:t>For customer behavior analytics, supply chain optimization, sales forecasting.</a:t>
            </a:r>
          </a:p>
          <a:p>
            <a:pPr marL="502920" indent="-457200">
              <a:lnSpc>
                <a:spcPct val="90000"/>
              </a:lnSpc>
              <a:buFont typeface="+mj-lt"/>
              <a:buAutoNum type="arabicPeriod"/>
            </a:pPr>
            <a:endParaRPr lang="en-US" sz="900" dirty="0"/>
          </a:p>
          <a:p>
            <a:pPr marL="502920" indent="-457200">
              <a:lnSpc>
                <a:spcPct val="90000"/>
              </a:lnSpc>
              <a:buFont typeface="+mj-lt"/>
              <a:buAutoNum type="arabicPeriod"/>
            </a:pPr>
            <a:r>
              <a:rPr lang="en-US" sz="900" b="1" dirty="0"/>
              <a:t>Transportation and Logistics: </a:t>
            </a:r>
            <a:r>
              <a:rPr lang="en-US" sz="900" dirty="0"/>
              <a:t>To optimize routes, manage fleets, analyze travel data, and improve operational efficiency</a:t>
            </a:r>
          </a:p>
          <a:p>
            <a:pPr marL="502920" indent="-457200">
              <a:lnSpc>
                <a:spcPct val="90000"/>
              </a:lnSpc>
              <a:buFont typeface="+mj-lt"/>
              <a:buAutoNum type="arabicPeriod"/>
            </a:pPr>
            <a:endParaRPr lang="en-US" sz="900" dirty="0"/>
          </a:p>
          <a:p>
            <a:pPr marL="502920" indent="-457200">
              <a:lnSpc>
                <a:spcPct val="90000"/>
              </a:lnSpc>
              <a:buFont typeface="+mj-lt"/>
              <a:buAutoNum type="arabicPeriod"/>
            </a:pPr>
            <a:r>
              <a:rPr lang="en-US" sz="900" b="1" dirty="0"/>
              <a:t>Government: </a:t>
            </a:r>
            <a:r>
              <a:rPr lang="en-US" sz="900" dirty="0"/>
              <a:t>Public sector agencies for managing and analyzing large datasets, including urban planning, resource management, and public services.</a:t>
            </a:r>
          </a:p>
          <a:p>
            <a:pPr marL="502920" indent="-457200">
              <a:lnSpc>
                <a:spcPct val="90000"/>
              </a:lnSpc>
              <a:buFont typeface="+mj-lt"/>
              <a:buAutoNum type="arabicPeriod"/>
            </a:pPr>
            <a:endParaRPr lang="en-US" sz="900" dirty="0"/>
          </a:p>
          <a:p>
            <a:pPr marL="45720" indent="0">
              <a:lnSpc>
                <a:spcPct val="90000"/>
              </a:lnSpc>
              <a:buNone/>
            </a:pPr>
            <a:r>
              <a:rPr lang="en-US" sz="900" dirty="0"/>
              <a:t>These industries benefit from Redshift's ability to quickly analyze large volumes of data and derive meaning insights, which is in today's data-driven economy.</a:t>
            </a:r>
            <a:endParaRPr lang="en-IN" sz="900" dirty="0"/>
          </a:p>
        </p:txBody>
      </p:sp>
    </p:spTree>
    <p:extLst>
      <p:ext uri="{BB962C8B-B14F-4D97-AF65-F5344CB8AC3E}">
        <p14:creationId xmlns:p14="http://schemas.microsoft.com/office/powerpoint/2010/main" val="3338635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089D35B1-0ED5-4358-8CAE-A9E49412AAA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109" y="0"/>
            <a:ext cx="1827609" cy="6858001"/>
            <a:chOff x="1320800" y="0"/>
            <a:chExt cx="2436813" cy="6858001"/>
          </a:xfrm>
        </p:grpSpPr>
        <p:sp>
          <p:nvSpPr>
            <p:cNvPr id="11" name="Freeform 6">
              <a:extLst>
                <a:ext uri="{FF2B5EF4-FFF2-40B4-BE49-F238E27FC236}">
                  <a16:creationId xmlns:a16="http://schemas.microsoft.com/office/drawing/2014/main" xmlns="" id="{DDEF6545-5A42-469E-8778-86CA01CD46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xmlns="" id="{3B08853F-842C-4D0A-9A89-D05CB399037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xmlns="" id="{A436FB18-2D01-4AAB-AD10-2D1208310F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xmlns="" id="{9EFB8341-7A7B-46E4-AF94-689147AD056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xmlns="" id="{C4D84136-7804-4605-AC9F-238A3665EE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xmlns="" id="{4EC6F81C-51C2-4A6F-8B94-562DA67362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18" name="Group 17">
            <a:extLst>
              <a:ext uri="{FF2B5EF4-FFF2-40B4-BE49-F238E27FC236}">
                <a16:creationId xmlns:a16="http://schemas.microsoft.com/office/drawing/2014/main" xmlns="" id="{DD65B30C-427F-449E-B039-E288E85D8AF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109" y="0"/>
            <a:ext cx="1827609" cy="6858001"/>
            <a:chOff x="1320800" y="0"/>
            <a:chExt cx="2436813" cy="6858001"/>
          </a:xfrm>
        </p:grpSpPr>
        <p:sp>
          <p:nvSpPr>
            <p:cNvPr id="19" name="Freeform 6">
              <a:extLst>
                <a:ext uri="{FF2B5EF4-FFF2-40B4-BE49-F238E27FC236}">
                  <a16:creationId xmlns:a16="http://schemas.microsoft.com/office/drawing/2014/main" xmlns="" id="{9F47D947-83F7-46E3-872B-0777122A0A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 name="Freeform 7">
              <a:extLst>
                <a:ext uri="{FF2B5EF4-FFF2-40B4-BE49-F238E27FC236}">
                  <a16:creationId xmlns:a16="http://schemas.microsoft.com/office/drawing/2014/main" xmlns="" id="{60C7B45B-6634-46FA-862D-B86F1C3C50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1" name="Freeform 8">
              <a:extLst>
                <a:ext uri="{FF2B5EF4-FFF2-40B4-BE49-F238E27FC236}">
                  <a16:creationId xmlns:a16="http://schemas.microsoft.com/office/drawing/2014/main" xmlns="" id="{C7504CC0-DD94-4ED9-ADC9-6FE7AEA33F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2" name="Freeform 9">
              <a:extLst>
                <a:ext uri="{FF2B5EF4-FFF2-40B4-BE49-F238E27FC236}">
                  <a16:creationId xmlns:a16="http://schemas.microsoft.com/office/drawing/2014/main" xmlns="" id="{64268326-B6DD-4E00-9788-6C319279AC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3" name="Freeform 10">
              <a:extLst>
                <a:ext uri="{FF2B5EF4-FFF2-40B4-BE49-F238E27FC236}">
                  <a16:creationId xmlns:a16="http://schemas.microsoft.com/office/drawing/2014/main" xmlns="" id="{92C7B3DE-DB23-4AAC-B142-C803C0C0A1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4" name="Freeform 11">
              <a:extLst>
                <a:ext uri="{FF2B5EF4-FFF2-40B4-BE49-F238E27FC236}">
                  <a16:creationId xmlns:a16="http://schemas.microsoft.com/office/drawing/2014/main" xmlns="" id="{1EEF04DC-4E0D-4127-A98D-EA81C3B2DE3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6" name="Freeform: Shape 25">
            <a:extLst>
              <a:ext uri="{FF2B5EF4-FFF2-40B4-BE49-F238E27FC236}">
                <a16:creationId xmlns:a16="http://schemas.microsoft.com/office/drawing/2014/main" xmlns="" id="{084966D2-3C9B-4F47-8231-1DEC33D3BD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97049" y="321734"/>
            <a:ext cx="830565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895600" y="577334"/>
            <a:ext cx="3962400" cy="369332"/>
          </a:xfrm>
          <a:prstGeom prst="rect">
            <a:avLst/>
          </a:prstGeom>
          <a:noFill/>
        </p:spPr>
        <p:txBody>
          <a:bodyPr wrap="square" rtlCol="0">
            <a:spAutoFit/>
          </a:bodyPr>
          <a:lstStyle/>
          <a:p>
            <a:r>
              <a:rPr lang="en-US" dirty="0"/>
              <a:t>ETL Process:</a:t>
            </a:r>
          </a:p>
        </p:txBody>
      </p:sp>
      <p:pic>
        <p:nvPicPr>
          <p:cNvPr id="25" name="Content Placeholder 24" descr="A screen shot of a computer program&#10;&#10;Description automatically generated"/>
          <p:cNvPicPr>
            <a:picLocks noGrp="1"/>
          </p:cNvPicPr>
          <p:nvPr>
            <p:ph idx="1"/>
          </p:nvPr>
        </p:nvPicPr>
        <p:blipFill>
          <a:blip r:embed="rId3"/>
          <a:stretch>
            <a:fillRect/>
          </a:stretch>
        </p:blipFill>
        <p:spPr>
          <a:xfrm>
            <a:off x="3352800" y="1524000"/>
            <a:ext cx="4320363" cy="3332163"/>
          </a:xfrm>
          <a:prstGeom prst="rect">
            <a:avLst/>
          </a:prstGeom>
        </p:spPr>
      </p:pic>
    </p:spTree>
    <p:extLst>
      <p:ext uri="{BB962C8B-B14F-4D97-AF65-F5344CB8AC3E}">
        <p14:creationId xmlns:p14="http://schemas.microsoft.com/office/powerpoint/2010/main" val="2096632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089D35B1-0ED5-4358-8CAE-A9E49412AAA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109" y="0"/>
            <a:ext cx="1827609" cy="6858001"/>
            <a:chOff x="1320800" y="0"/>
            <a:chExt cx="2436813" cy="6858001"/>
          </a:xfrm>
        </p:grpSpPr>
        <p:sp>
          <p:nvSpPr>
            <p:cNvPr id="11" name="Freeform 6">
              <a:extLst>
                <a:ext uri="{FF2B5EF4-FFF2-40B4-BE49-F238E27FC236}">
                  <a16:creationId xmlns:a16="http://schemas.microsoft.com/office/drawing/2014/main" xmlns="" id="{DDEF6545-5A42-469E-8778-86CA01CD46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xmlns="" id="{3B08853F-842C-4D0A-9A89-D05CB399037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xmlns="" id="{A436FB18-2D01-4AAB-AD10-2D1208310F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xmlns="" id="{9EFB8341-7A7B-46E4-AF94-689147AD056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xmlns="" id="{C4D84136-7804-4605-AC9F-238A3665EE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xmlns="" id="{4EC6F81C-51C2-4A6F-8B94-562DA67362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18" name="Group 17">
            <a:extLst>
              <a:ext uri="{FF2B5EF4-FFF2-40B4-BE49-F238E27FC236}">
                <a16:creationId xmlns:a16="http://schemas.microsoft.com/office/drawing/2014/main" xmlns="" id="{DD65B30C-427F-449E-B039-E288E85D8AF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109" y="0"/>
            <a:ext cx="1827609" cy="6858001"/>
            <a:chOff x="1320800" y="0"/>
            <a:chExt cx="2436813" cy="6858001"/>
          </a:xfrm>
        </p:grpSpPr>
        <p:sp>
          <p:nvSpPr>
            <p:cNvPr id="19" name="Freeform 6">
              <a:extLst>
                <a:ext uri="{FF2B5EF4-FFF2-40B4-BE49-F238E27FC236}">
                  <a16:creationId xmlns:a16="http://schemas.microsoft.com/office/drawing/2014/main" xmlns="" id="{9F47D947-83F7-46E3-872B-0777122A0A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 name="Freeform 7">
              <a:extLst>
                <a:ext uri="{FF2B5EF4-FFF2-40B4-BE49-F238E27FC236}">
                  <a16:creationId xmlns:a16="http://schemas.microsoft.com/office/drawing/2014/main" xmlns="" id="{60C7B45B-6634-46FA-862D-B86F1C3C50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1" name="Freeform 8">
              <a:extLst>
                <a:ext uri="{FF2B5EF4-FFF2-40B4-BE49-F238E27FC236}">
                  <a16:creationId xmlns:a16="http://schemas.microsoft.com/office/drawing/2014/main" xmlns="" id="{C7504CC0-DD94-4ED9-ADC9-6FE7AEA33F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2" name="Freeform 9">
              <a:extLst>
                <a:ext uri="{FF2B5EF4-FFF2-40B4-BE49-F238E27FC236}">
                  <a16:creationId xmlns:a16="http://schemas.microsoft.com/office/drawing/2014/main" xmlns="" id="{64268326-B6DD-4E00-9788-6C319279AC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3" name="Freeform 10">
              <a:extLst>
                <a:ext uri="{FF2B5EF4-FFF2-40B4-BE49-F238E27FC236}">
                  <a16:creationId xmlns:a16="http://schemas.microsoft.com/office/drawing/2014/main" xmlns="" id="{92C7B3DE-DB23-4AAC-B142-C803C0C0A1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4" name="Freeform 11">
              <a:extLst>
                <a:ext uri="{FF2B5EF4-FFF2-40B4-BE49-F238E27FC236}">
                  <a16:creationId xmlns:a16="http://schemas.microsoft.com/office/drawing/2014/main" xmlns="" id="{1EEF04DC-4E0D-4127-A98D-EA81C3B2DE3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6" name="Freeform: Shape 25">
            <a:extLst>
              <a:ext uri="{FF2B5EF4-FFF2-40B4-BE49-F238E27FC236}">
                <a16:creationId xmlns:a16="http://schemas.microsoft.com/office/drawing/2014/main" xmlns="" id="{084966D2-3C9B-4F47-8231-1DEC33D3BD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97049" y="321734"/>
            <a:ext cx="830565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Content Placeholder 24" descr="A screen shot of a computer&#10;&#10;Description automatically generated"/>
          <p:cNvPicPr>
            <a:picLocks noGrp="1"/>
          </p:cNvPicPr>
          <p:nvPr>
            <p:ph idx="1"/>
          </p:nvPr>
        </p:nvPicPr>
        <p:blipFill>
          <a:blip r:embed="rId3"/>
          <a:stretch>
            <a:fillRect/>
          </a:stretch>
        </p:blipFill>
        <p:spPr>
          <a:xfrm>
            <a:off x="2971800" y="474133"/>
            <a:ext cx="3932837" cy="2954867"/>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3627967"/>
            <a:ext cx="5943600" cy="290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4333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089D35B1-0ED5-4358-8CAE-A9E49412AAA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109" y="0"/>
            <a:ext cx="1827609" cy="6858001"/>
            <a:chOff x="1320800" y="0"/>
            <a:chExt cx="2436813" cy="6858001"/>
          </a:xfrm>
        </p:grpSpPr>
        <p:sp>
          <p:nvSpPr>
            <p:cNvPr id="11" name="Freeform 6">
              <a:extLst>
                <a:ext uri="{FF2B5EF4-FFF2-40B4-BE49-F238E27FC236}">
                  <a16:creationId xmlns:a16="http://schemas.microsoft.com/office/drawing/2014/main" xmlns="" id="{DDEF6545-5A42-469E-8778-86CA01CD46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xmlns="" id="{3B08853F-842C-4D0A-9A89-D05CB399037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xmlns="" id="{A436FB18-2D01-4AAB-AD10-2D1208310F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xmlns="" id="{9EFB8341-7A7B-46E4-AF94-689147AD056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xmlns="" id="{C4D84136-7804-4605-AC9F-238A3665EE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xmlns="" id="{4EC6F81C-51C2-4A6F-8B94-562DA67362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18" name="Group 17">
            <a:extLst>
              <a:ext uri="{FF2B5EF4-FFF2-40B4-BE49-F238E27FC236}">
                <a16:creationId xmlns:a16="http://schemas.microsoft.com/office/drawing/2014/main" xmlns="" id="{DD65B30C-427F-449E-B039-E288E85D8AF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109" y="0"/>
            <a:ext cx="1827609" cy="6858001"/>
            <a:chOff x="1320800" y="0"/>
            <a:chExt cx="2436813" cy="6858001"/>
          </a:xfrm>
        </p:grpSpPr>
        <p:sp>
          <p:nvSpPr>
            <p:cNvPr id="19" name="Freeform 6">
              <a:extLst>
                <a:ext uri="{FF2B5EF4-FFF2-40B4-BE49-F238E27FC236}">
                  <a16:creationId xmlns:a16="http://schemas.microsoft.com/office/drawing/2014/main" xmlns="" id="{9F47D947-83F7-46E3-872B-0777122A0A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 name="Freeform 7">
              <a:extLst>
                <a:ext uri="{FF2B5EF4-FFF2-40B4-BE49-F238E27FC236}">
                  <a16:creationId xmlns:a16="http://schemas.microsoft.com/office/drawing/2014/main" xmlns="" id="{60C7B45B-6634-46FA-862D-B86F1C3C50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1" name="Freeform 8">
              <a:extLst>
                <a:ext uri="{FF2B5EF4-FFF2-40B4-BE49-F238E27FC236}">
                  <a16:creationId xmlns:a16="http://schemas.microsoft.com/office/drawing/2014/main" xmlns="" id="{C7504CC0-DD94-4ED9-ADC9-6FE7AEA33F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2" name="Freeform 9">
              <a:extLst>
                <a:ext uri="{FF2B5EF4-FFF2-40B4-BE49-F238E27FC236}">
                  <a16:creationId xmlns:a16="http://schemas.microsoft.com/office/drawing/2014/main" xmlns="" id="{64268326-B6DD-4E00-9788-6C319279AC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3" name="Freeform 10">
              <a:extLst>
                <a:ext uri="{FF2B5EF4-FFF2-40B4-BE49-F238E27FC236}">
                  <a16:creationId xmlns:a16="http://schemas.microsoft.com/office/drawing/2014/main" xmlns="" id="{92C7B3DE-DB23-4AAC-B142-C803C0C0A1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4" name="Freeform 11">
              <a:extLst>
                <a:ext uri="{FF2B5EF4-FFF2-40B4-BE49-F238E27FC236}">
                  <a16:creationId xmlns:a16="http://schemas.microsoft.com/office/drawing/2014/main" xmlns="" id="{1EEF04DC-4E0D-4127-A98D-EA81C3B2DE3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6" name="Freeform: Shape 25">
            <a:extLst>
              <a:ext uri="{FF2B5EF4-FFF2-40B4-BE49-F238E27FC236}">
                <a16:creationId xmlns:a16="http://schemas.microsoft.com/office/drawing/2014/main" xmlns="" id="{084966D2-3C9B-4F47-8231-1DEC33D3BD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97049" y="321734"/>
            <a:ext cx="830565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90800" y="701675"/>
            <a:ext cx="4114800" cy="462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8562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089D35B1-0ED5-4358-8CAE-A9E49412AAA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109" y="0"/>
            <a:ext cx="1827609" cy="6858001"/>
            <a:chOff x="1320800" y="0"/>
            <a:chExt cx="2436813" cy="6858001"/>
          </a:xfrm>
        </p:grpSpPr>
        <p:sp>
          <p:nvSpPr>
            <p:cNvPr id="13" name="Freeform 6">
              <a:extLst>
                <a:ext uri="{FF2B5EF4-FFF2-40B4-BE49-F238E27FC236}">
                  <a16:creationId xmlns:a16="http://schemas.microsoft.com/office/drawing/2014/main" xmlns="" id="{DDEF6545-5A42-469E-8778-86CA01CD46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xmlns="" id="{3B08853F-842C-4D0A-9A89-D05CB399037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xmlns="" id="{A436FB18-2D01-4AAB-AD10-2D1208310F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xmlns="" id="{9EFB8341-7A7B-46E4-AF94-689147AD056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xmlns="" id="{C4D84136-7804-4605-AC9F-238A3665EE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xmlns="" id="{4EC6F81C-51C2-4A6F-8B94-562DA67362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20" name="Group 19">
            <a:extLst>
              <a:ext uri="{FF2B5EF4-FFF2-40B4-BE49-F238E27FC236}">
                <a16:creationId xmlns:a16="http://schemas.microsoft.com/office/drawing/2014/main" xmlns="" id="{DD65B30C-427F-449E-B039-E288E85D8AF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109" y="0"/>
            <a:ext cx="1827609" cy="6858001"/>
            <a:chOff x="1320800" y="0"/>
            <a:chExt cx="2436813" cy="6858001"/>
          </a:xfrm>
        </p:grpSpPr>
        <p:sp>
          <p:nvSpPr>
            <p:cNvPr id="21" name="Freeform 6">
              <a:extLst>
                <a:ext uri="{FF2B5EF4-FFF2-40B4-BE49-F238E27FC236}">
                  <a16:creationId xmlns:a16="http://schemas.microsoft.com/office/drawing/2014/main" xmlns="" id="{9F47D947-83F7-46E3-872B-0777122A0A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2" name="Freeform 7">
              <a:extLst>
                <a:ext uri="{FF2B5EF4-FFF2-40B4-BE49-F238E27FC236}">
                  <a16:creationId xmlns:a16="http://schemas.microsoft.com/office/drawing/2014/main" xmlns="" id="{60C7B45B-6634-46FA-862D-B86F1C3C50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3" name="Freeform 8">
              <a:extLst>
                <a:ext uri="{FF2B5EF4-FFF2-40B4-BE49-F238E27FC236}">
                  <a16:creationId xmlns:a16="http://schemas.microsoft.com/office/drawing/2014/main" xmlns="" id="{C7504CC0-DD94-4ED9-ADC9-6FE7AEA33F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4" name="Freeform 9">
              <a:extLst>
                <a:ext uri="{FF2B5EF4-FFF2-40B4-BE49-F238E27FC236}">
                  <a16:creationId xmlns:a16="http://schemas.microsoft.com/office/drawing/2014/main" xmlns="" id="{64268326-B6DD-4E00-9788-6C319279AC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5" name="Freeform 10">
              <a:extLst>
                <a:ext uri="{FF2B5EF4-FFF2-40B4-BE49-F238E27FC236}">
                  <a16:creationId xmlns:a16="http://schemas.microsoft.com/office/drawing/2014/main" xmlns="" id="{92C7B3DE-DB23-4AAC-B142-C803C0C0A1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6" name="Freeform 11">
              <a:extLst>
                <a:ext uri="{FF2B5EF4-FFF2-40B4-BE49-F238E27FC236}">
                  <a16:creationId xmlns:a16="http://schemas.microsoft.com/office/drawing/2014/main" xmlns="" id="{1EEF04DC-4E0D-4127-A98D-EA81C3B2DE3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8" name="Freeform: Shape 27">
            <a:extLst>
              <a:ext uri="{FF2B5EF4-FFF2-40B4-BE49-F238E27FC236}">
                <a16:creationId xmlns:a16="http://schemas.microsoft.com/office/drawing/2014/main" xmlns="" id="{084966D2-3C9B-4F47-8231-1DEC33D3BD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97049" y="321734"/>
            <a:ext cx="830565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05829" y="914400"/>
            <a:ext cx="3888090" cy="455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0792" y="5599112"/>
            <a:ext cx="5943600"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3852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089D35B1-0ED5-4358-8CAE-A9E49412AAA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109" y="0"/>
            <a:ext cx="1827609" cy="6858001"/>
            <a:chOff x="1320800" y="0"/>
            <a:chExt cx="2436813" cy="6858001"/>
          </a:xfrm>
        </p:grpSpPr>
        <p:sp>
          <p:nvSpPr>
            <p:cNvPr id="11" name="Freeform 6">
              <a:extLst>
                <a:ext uri="{FF2B5EF4-FFF2-40B4-BE49-F238E27FC236}">
                  <a16:creationId xmlns:a16="http://schemas.microsoft.com/office/drawing/2014/main" xmlns="" id="{DDEF6545-5A42-469E-8778-86CA01CD46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xmlns="" id="{3B08853F-842C-4D0A-9A89-D05CB399037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xmlns="" id="{A436FB18-2D01-4AAB-AD10-2D1208310F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xmlns="" id="{9EFB8341-7A7B-46E4-AF94-689147AD056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xmlns="" id="{C4D84136-7804-4605-AC9F-238A3665EE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xmlns="" id="{4EC6F81C-51C2-4A6F-8B94-562DA67362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18" name="Group 17">
            <a:extLst>
              <a:ext uri="{FF2B5EF4-FFF2-40B4-BE49-F238E27FC236}">
                <a16:creationId xmlns:a16="http://schemas.microsoft.com/office/drawing/2014/main" xmlns="" id="{DD65B30C-427F-449E-B039-E288E85D8AF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109" y="0"/>
            <a:ext cx="1827609" cy="6858001"/>
            <a:chOff x="1320800" y="0"/>
            <a:chExt cx="2436813" cy="6858001"/>
          </a:xfrm>
        </p:grpSpPr>
        <p:sp>
          <p:nvSpPr>
            <p:cNvPr id="19" name="Freeform 6">
              <a:extLst>
                <a:ext uri="{FF2B5EF4-FFF2-40B4-BE49-F238E27FC236}">
                  <a16:creationId xmlns:a16="http://schemas.microsoft.com/office/drawing/2014/main" xmlns="" id="{9F47D947-83F7-46E3-872B-0777122A0A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 name="Freeform 7">
              <a:extLst>
                <a:ext uri="{FF2B5EF4-FFF2-40B4-BE49-F238E27FC236}">
                  <a16:creationId xmlns:a16="http://schemas.microsoft.com/office/drawing/2014/main" xmlns="" id="{60C7B45B-6634-46FA-862D-B86F1C3C50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1" name="Freeform 8">
              <a:extLst>
                <a:ext uri="{FF2B5EF4-FFF2-40B4-BE49-F238E27FC236}">
                  <a16:creationId xmlns:a16="http://schemas.microsoft.com/office/drawing/2014/main" xmlns="" id="{C7504CC0-DD94-4ED9-ADC9-6FE7AEA33F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2" name="Freeform 9">
              <a:extLst>
                <a:ext uri="{FF2B5EF4-FFF2-40B4-BE49-F238E27FC236}">
                  <a16:creationId xmlns:a16="http://schemas.microsoft.com/office/drawing/2014/main" xmlns="" id="{64268326-B6DD-4E00-9788-6C319279AC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3" name="Freeform 10">
              <a:extLst>
                <a:ext uri="{FF2B5EF4-FFF2-40B4-BE49-F238E27FC236}">
                  <a16:creationId xmlns:a16="http://schemas.microsoft.com/office/drawing/2014/main" xmlns="" id="{92C7B3DE-DB23-4AAC-B142-C803C0C0A1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4" name="Freeform 11">
              <a:extLst>
                <a:ext uri="{FF2B5EF4-FFF2-40B4-BE49-F238E27FC236}">
                  <a16:creationId xmlns:a16="http://schemas.microsoft.com/office/drawing/2014/main" xmlns="" id="{1EEF04DC-4E0D-4127-A98D-EA81C3B2DE3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6" name="Freeform: Shape 25">
            <a:extLst>
              <a:ext uri="{FF2B5EF4-FFF2-40B4-BE49-F238E27FC236}">
                <a16:creationId xmlns:a16="http://schemas.microsoft.com/office/drawing/2014/main" xmlns="" id="{084966D2-3C9B-4F47-8231-1DEC33D3BD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97049" y="321734"/>
            <a:ext cx="830565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696" y="533400"/>
            <a:ext cx="6768704"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464468" y="3446036"/>
            <a:ext cx="6460332" cy="2116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6555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969917" y="990600"/>
            <a:ext cx="7166549" cy="1810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p:blipFill>
        <p:spPr bwMode="auto">
          <a:xfrm>
            <a:off x="969917" y="2895600"/>
            <a:ext cx="7158082"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4829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704667" cy="1981200"/>
          </a:xfrm>
        </p:spPr>
        <p:txBody>
          <a:bodyPr/>
          <a:lstStyle/>
          <a:p>
            <a:r>
              <a:rPr lang="en-US" b="1" dirty="0" smtClean="0">
                <a:latin typeface="Arial Black" pitchFamily="34" charset="0"/>
              </a:rPr>
              <a:t>Teams meeting link</a:t>
            </a:r>
            <a:endParaRPr lang="en-US" b="1" dirty="0">
              <a:latin typeface="Arial Black" pitchFamily="34" charset="0"/>
            </a:endParaRPr>
          </a:p>
        </p:txBody>
      </p:sp>
      <p:sp>
        <p:nvSpPr>
          <p:cNvPr id="3" name="Content Placeholder 2"/>
          <p:cNvSpPr>
            <a:spLocks noGrp="1"/>
          </p:cNvSpPr>
          <p:nvPr>
            <p:ph idx="1"/>
          </p:nvPr>
        </p:nvSpPr>
        <p:spPr/>
        <p:txBody>
          <a:bodyPr/>
          <a:lstStyle/>
          <a:p>
            <a:r>
              <a:rPr lang="en-US" dirty="0"/>
              <a:t>https://usfedu-my.sharepoint.com/:v:/g/personal/kodi1_usf_edu/EXfeYNTdvpJLl26PBjQhNTgBYrRtKF1ls3_KFwxR7N7wNQ</a:t>
            </a:r>
          </a:p>
        </p:txBody>
      </p:sp>
    </p:spTree>
    <p:extLst>
      <p:ext uri="{BB962C8B-B14F-4D97-AF65-F5344CB8AC3E}">
        <p14:creationId xmlns:p14="http://schemas.microsoft.com/office/powerpoint/2010/main" val="1425151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FB4D5BCC-5FFA-CC13-3B18-DFF3C7F33832}"/>
              </a:ext>
            </a:extLst>
          </p:cNvPr>
          <p:cNvSpPr>
            <a:spLocks noGrp="1"/>
          </p:cNvSpPr>
          <p:nvPr>
            <p:ph type="title"/>
          </p:nvPr>
        </p:nvSpPr>
        <p:spPr>
          <a:xfrm>
            <a:off x="1113233" y="685800"/>
            <a:ext cx="7514035" cy="1752599"/>
          </a:xfrm>
        </p:spPr>
        <p:txBody>
          <a:bodyPr>
            <a:normAutofit/>
          </a:bodyPr>
          <a:lstStyle/>
          <a:p>
            <a:r>
              <a:rPr lang="en-IN" dirty="0"/>
              <a:t>THANK YOU</a:t>
            </a:r>
          </a:p>
        </p:txBody>
      </p:sp>
      <p:pic>
        <p:nvPicPr>
          <p:cNvPr id="7" name="Graphic 6" descr="Smiling Face with No Fill">
            <a:extLst>
              <a:ext uri="{FF2B5EF4-FFF2-40B4-BE49-F238E27FC236}">
                <a16:creationId xmlns:a16="http://schemas.microsoft.com/office/drawing/2014/main" xmlns="" id="{48E8389F-E6C7-78E6-0A55-2B394A6F19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3505200" y="2362200"/>
            <a:ext cx="2969408" cy="296940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12" name="Content Placeholder 11">
            <a:extLst>
              <a:ext uri="{FF2B5EF4-FFF2-40B4-BE49-F238E27FC236}">
                <a16:creationId xmlns:a16="http://schemas.microsoft.com/office/drawing/2014/main" xmlns="" id="{08682235-D356-F0D6-260C-245E4D5DA08E}"/>
              </a:ext>
            </a:extLst>
          </p:cNvPr>
          <p:cNvSpPr>
            <a:spLocks noGrp="1"/>
          </p:cNvSpPr>
          <p:nvPr>
            <p:ph idx="1"/>
          </p:nvPr>
        </p:nvSpPr>
        <p:spPr>
          <a:xfrm>
            <a:off x="3124200" y="2667000"/>
            <a:ext cx="5562600" cy="3332816"/>
          </a:xfrm>
        </p:spPr>
        <p:txBody>
          <a:bodyPr/>
          <a:lstStyle/>
          <a:p>
            <a:endParaRPr lang="en-US" dirty="0"/>
          </a:p>
        </p:txBody>
      </p:sp>
    </p:spTree>
    <p:extLst>
      <p:ext uri="{BB962C8B-B14F-4D97-AF65-F5344CB8AC3E}">
        <p14:creationId xmlns:p14="http://schemas.microsoft.com/office/powerpoint/2010/main" val="4205685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xmlns="" id="{15FF890B-3CE7-403A-AECE-2DE04FC7AF8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3109" y="0"/>
            <a:ext cx="1827609" cy="6858001"/>
            <a:chOff x="1320800" y="0"/>
            <a:chExt cx="2436813" cy="6858001"/>
          </a:xfrm>
        </p:grpSpPr>
        <p:sp>
          <p:nvSpPr>
            <p:cNvPr id="39" name="Freeform 6">
              <a:extLst>
                <a:ext uri="{FF2B5EF4-FFF2-40B4-BE49-F238E27FC236}">
                  <a16:creationId xmlns:a16="http://schemas.microsoft.com/office/drawing/2014/main" xmlns="" id="{99A4E160-6CFD-4514-9E20-CA6692CCDB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0" name="Freeform 7">
              <a:extLst>
                <a:ext uri="{FF2B5EF4-FFF2-40B4-BE49-F238E27FC236}">
                  <a16:creationId xmlns:a16="http://schemas.microsoft.com/office/drawing/2014/main" xmlns="" id="{3DCD16F5-8D15-45FD-BA62-ADAC08183A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1" name="Freeform 8">
              <a:extLst>
                <a:ext uri="{FF2B5EF4-FFF2-40B4-BE49-F238E27FC236}">
                  <a16:creationId xmlns:a16="http://schemas.microsoft.com/office/drawing/2014/main" xmlns="" id="{E7CFAF28-6FDA-4C2C-BE51-123D1115F7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2" name="Freeform 9">
              <a:extLst>
                <a:ext uri="{FF2B5EF4-FFF2-40B4-BE49-F238E27FC236}">
                  <a16:creationId xmlns:a16="http://schemas.microsoft.com/office/drawing/2014/main" xmlns="" id="{1FD12703-0627-4991-B2A4-F96519F908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3" name="Freeform 10">
              <a:extLst>
                <a:ext uri="{FF2B5EF4-FFF2-40B4-BE49-F238E27FC236}">
                  <a16:creationId xmlns:a16="http://schemas.microsoft.com/office/drawing/2014/main" xmlns="" id="{A5758E0B-DF61-40A8-B765-BC6841906A9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4" name="Freeform 11">
              <a:extLst>
                <a:ext uri="{FF2B5EF4-FFF2-40B4-BE49-F238E27FC236}">
                  <a16:creationId xmlns:a16="http://schemas.microsoft.com/office/drawing/2014/main" xmlns="" id="{3E063A1F-9566-4436-B4E3-2890FBBC2C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Title 2"/>
          <p:cNvSpPr>
            <a:spLocks noGrp="1"/>
          </p:cNvSpPr>
          <p:nvPr>
            <p:ph type="title"/>
          </p:nvPr>
        </p:nvSpPr>
        <p:spPr>
          <a:xfrm>
            <a:off x="1113233" y="685800"/>
            <a:ext cx="7514035" cy="1752599"/>
          </a:xfrm>
        </p:spPr>
        <p:txBody>
          <a:bodyPr vert="horz" lIns="91440" tIns="45720" rIns="91440" bIns="45720" rtlCol="0" anchor="ctr">
            <a:normAutofit/>
          </a:bodyPr>
          <a:lstStyle/>
          <a:p>
            <a:r>
              <a:rPr lang="en-US" spc="200" baseline="0"/>
              <a:t>Group Members </a:t>
            </a:r>
          </a:p>
        </p:txBody>
      </p:sp>
      <p:pic>
        <p:nvPicPr>
          <p:cNvPr id="4" name="Content Placeholder 3"/>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239116" y="2782494"/>
            <a:ext cx="2969408" cy="2969408"/>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5" name="TextBox 4"/>
          <p:cNvSpPr txBox="1"/>
          <p:nvPr/>
        </p:nvSpPr>
        <p:spPr>
          <a:xfrm>
            <a:off x="4512252" y="2666999"/>
            <a:ext cx="4115015" cy="3124201"/>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buFont typeface="Arial"/>
              <a:buChar char="•"/>
            </a:pPr>
            <a:r>
              <a:rPr lang="en-US" b="1"/>
              <a:t>Vinesh Narendra Sangoi (U55816884)</a:t>
            </a:r>
          </a:p>
          <a:p>
            <a:pPr>
              <a:spcBef>
                <a:spcPct val="20000"/>
              </a:spcBef>
              <a:spcAft>
                <a:spcPts val="600"/>
              </a:spcAft>
              <a:buClr>
                <a:schemeClr val="accent1">
                  <a:lumMod val="75000"/>
                </a:schemeClr>
              </a:buClr>
              <a:buSzPct val="145000"/>
              <a:buFont typeface="Arial"/>
              <a:buChar char="•"/>
            </a:pPr>
            <a:r>
              <a:rPr lang="en-US" b="1"/>
              <a:t>Leelamahesh Chakravarthy Kodi (U28275523)</a:t>
            </a:r>
          </a:p>
          <a:p>
            <a:pPr>
              <a:spcBef>
                <a:spcPct val="20000"/>
              </a:spcBef>
              <a:spcAft>
                <a:spcPts val="600"/>
              </a:spcAft>
              <a:buClr>
                <a:schemeClr val="accent1">
                  <a:lumMod val="75000"/>
                </a:schemeClr>
              </a:buClr>
              <a:buSzPct val="145000"/>
              <a:buFont typeface="Arial"/>
              <a:buChar char="•"/>
            </a:pPr>
            <a:r>
              <a:rPr lang="en-US" b="1"/>
              <a:t>Neha Satpute (U19160274)</a:t>
            </a:r>
          </a:p>
          <a:p>
            <a:pPr>
              <a:spcBef>
                <a:spcPct val="20000"/>
              </a:spcBef>
              <a:spcAft>
                <a:spcPts val="600"/>
              </a:spcAft>
              <a:buClr>
                <a:schemeClr val="accent1">
                  <a:lumMod val="75000"/>
                </a:schemeClr>
              </a:buClr>
              <a:buSzPct val="145000"/>
              <a:buFont typeface="Arial"/>
              <a:buChar char="•"/>
            </a:pPr>
            <a:r>
              <a:rPr lang="en-US" b="1"/>
              <a:t>Payal Samanta (U76228941)</a:t>
            </a:r>
          </a:p>
        </p:txBody>
      </p:sp>
    </p:spTree>
    <p:extLst>
      <p:ext uri="{BB962C8B-B14F-4D97-AF65-F5344CB8AC3E}">
        <p14:creationId xmlns:p14="http://schemas.microsoft.com/office/powerpoint/2010/main" val="2389044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What is Amazon Redshift ?</a:t>
            </a:r>
            <a:endParaRPr lang="en-US" dirty="0"/>
          </a:p>
        </p:txBody>
      </p:sp>
      <p:graphicFrame>
        <p:nvGraphicFramePr>
          <p:cNvPr id="23" name="Content Placeholder 1">
            <a:extLst>
              <a:ext uri="{FF2B5EF4-FFF2-40B4-BE49-F238E27FC236}">
                <a16:creationId xmlns:a16="http://schemas.microsoft.com/office/drawing/2014/main" xmlns="" id="{C44773F7-227A-639E-6D00-CEAB421029AB}"/>
              </a:ext>
            </a:extLst>
          </p:cNvPr>
          <p:cNvGraphicFramePr>
            <a:graphicFrameLocks noGrp="1"/>
          </p:cNvGraphicFramePr>
          <p:nvPr>
            <p:ph idx="1"/>
          </p:nvPr>
        </p:nvGraphicFramePr>
        <p:xfrm>
          <a:off x="982133" y="2667000"/>
          <a:ext cx="7704667" cy="3332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0957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A2F55B5-6971-741B-E7AE-3EDD48E8CD70}"/>
              </a:ext>
            </a:extLst>
          </p:cNvPr>
          <p:cNvSpPr>
            <a:spLocks noGrp="1"/>
          </p:cNvSpPr>
          <p:nvPr>
            <p:ph type="title"/>
          </p:nvPr>
        </p:nvSpPr>
        <p:spPr/>
        <p:txBody>
          <a:bodyPr/>
          <a:lstStyle/>
          <a:p>
            <a:r>
              <a:rPr lang="en-US" dirty="0"/>
              <a:t>Amazon redshift architecture</a:t>
            </a:r>
            <a:endParaRPr lang="en-IN" dirty="0"/>
          </a:p>
        </p:txBody>
      </p:sp>
      <p:pic>
        <p:nvPicPr>
          <p:cNvPr id="5" name="Content Placeholder 4">
            <a:extLst>
              <a:ext uri="{FF2B5EF4-FFF2-40B4-BE49-F238E27FC236}">
                <a16:creationId xmlns:a16="http://schemas.microsoft.com/office/drawing/2014/main" xmlns="" id="{3F943E80-21B2-C251-371A-49F3C14E525A}"/>
              </a:ext>
            </a:extLst>
          </p:cNvPr>
          <p:cNvPicPr>
            <a:picLocks noGrp="1" noChangeAspect="1"/>
          </p:cNvPicPr>
          <p:nvPr>
            <p:ph idx="1"/>
          </p:nvPr>
        </p:nvPicPr>
        <p:blipFill rotWithShape="1">
          <a:blip r:embed="rId2"/>
          <a:stretch/>
        </p:blipFill>
        <p:spPr>
          <a:xfrm>
            <a:off x="1872809" y="2209800"/>
            <a:ext cx="5923845" cy="3789363"/>
          </a:xfrm>
        </p:spPr>
      </p:pic>
    </p:spTree>
    <p:extLst>
      <p:ext uri="{BB962C8B-B14F-4D97-AF65-F5344CB8AC3E}">
        <p14:creationId xmlns:p14="http://schemas.microsoft.com/office/powerpoint/2010/main" val="374512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Why amazon redshift is used for analytical purpose?</a:t>
            </a:r>
            <a:endParaRPr lang="en-US" dirty="0"/>
          </a:p>
        </p:txBody>
      </p:sp>
      <p:sp>
        <p:nvSpPr>
          <p:cNvPr id="2" name="Content Placeholder 1"/>
          <p:cNvSpPr>
            <a:spLocks noGrp="1"/>
          </p:cNvSpPr>
          <p:nvPr>
            <p:ph idx="1"/>
          </p:nvPr>
        </p:nvSpPr>
        <p:spPr/>
        <p:txBody>
          <a:bodyPr>
            <a:normAutofit fontScale="55000" lnSpcReduction="20000"/>
          </a:bodyPr>
          <a:lstStyle/>
          <a:p>
            <a:r>
              <a:rPr lang="en-US" dirty="0"/>
              <a:t>Column storage- Query optimization, resulting in quicker outputs</a:t>
            </a:r>
          </a:p>
          <a:p>
            <a:pPr marL="45720" indent="0">
              <a:buNone/>
            </a:pPr>
            <a:r>
              <a:rPr lang="en-US" dirty="0"/>
              <a:t>Example: </a:t>
            </a:r>
          </a:p>
          <a:p>
            <a:pPr marL="45720" indent="0">
              <a:buNone/>
            </a:pPr>
            <a:endParaRPr lang="en-US" dirty="0"/>
          </a:p>
          <a:p>
            <a:pPr marL="45720" indent="0">
              <a:buNone/>
            </a:pPr>
            <a:endParaRPr lang="en-US" dirty="0"/>
          </a:p>
          <a:p>
            <a:pPr marL="45720" indent="0">
              <a:buNone/>
            </a:pPr>
            <a:endParaRPr lang="en-US" dirty="0"/>
          </a:p>
          <a:p>
            <a:endParaRPr lang="en-US" dirty="0"/>
          </a:p>
          <a:p>
            <a:endParaRPr lang="en-US" dirty="0"/>
          </a:p>
          <a:p>
            <a:endParaRPr lang="en-US" dirty="0"/>
          </a:p>
          <a:p>
            <a:r>
              <a:rPr lang="en-US" dirty="0"/>
              <a:t>Compression –column level operation which decreases storage requirements</a:t>
            </a:r>
          </a:p>
          <a:p>
            <a:pPr marL="0" indent="0">
              <a:buNone/>
            </a:pPr>
            <a:endParaRPr lang="en-US" dirty="0"/>
          </a:p>
          <a:p>
            <a:r>
              <a:rPr lang="en-IN" i="0" dirty="0">
                <a:effectLst/>
                <a:latin typeface="Söhne"/>
              </a:rPr>
              <a:t>Massive Parallel Processing (MPP): </a:t>
            </a:r>
            <a:r>
              <a:rPr lang="en-US" i="0" dirty="0">
                <a:effectLst/>
                <a:latin typeface="Söhne"/>
              </a:rPr>
              <a:t>Massive Parallel Processing (MPP): Redshift distributes data and query load across all nodes, allowing for fast data analysis and database queries.</a:t>
            </a:r>
          </a:p>
          <a:p>
            <a:endParaRPr lang="en-US" dirty="0"/>
          </a:p>
        </p:txBody>
      </p:sp>
      <p:pic>
        <p:nvPicPr>
          <p:cNvPr id="4" name="Graphic 3" descr="Head with gears">
            <a:extLst>
              <a:ext uri="{FF2B5EF4-FFF2-40B4-BE49-F238E27FC236}">
                <a16:creationId xmlns:a16="http://schemas.microsoft.com/office/drawing/2014/main" xmlns="" id="{D0458126-809C-2CA2-D87B-7BCAFEEC917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45280" y="806370"/>
            <a:ext cx="678720" cy="678720"/>
          </a:xfrm>
          <a:prstGeom prst="rect">
            <a:avLst/>
          </a:prstGeom>
        </p:spPr>
      </p:pic>
      <p:pic>
        <p:nvPicPr>
          <p:cNvPr id="7" name="Picture 6">
            <a:extLst>
              <a:ext uri="{FF2B5EF4-FFF2-40B4-BE49-F238E27FC236}">
                <a16:creationId xmlns:a16="http://schemas.microsoft.com/office/drawing/2014/main" xmlns="" id="{BDD35FFC-F606-42F5-C2A0-2019EE070EF6}"/>
              </a:ext>
            </a:extLst>
          </p:cNvPr>
          <p:cNvPicPr>
            <a:picLocks noChangeAspect="1"/>
          </p:cNvPicPr>
          <p:nvPr/>
        </p:nvPicPr>
        <p:blipFill>
          <a:blip r:embed="rId4"/>
          <a:stretch>
            <a:fillRect/>
          </a:stretch>
        </p:blipFill>
        <p:spPr>
          <a:xfrm>
            <a:off x="3276600" y="2895600"/>
            <a:ext cx="2022536" cy="1752600"/>
          </a:xfrm>
          <a:prstGeom prst="rect">
            <a:avLst/>
          </a:prstGeom>
        </p:spPr>
      </p:pic>
    </p:spTree>
    <p:extLst>
      <p:ext uri="{BB962C8B-B14F-4D97-AF65-F5344CB8AC3E}">
        <p14:creationId xmlns:p14="http://schemas.microsoft.com/office/powerpoint/2010/main" val="4271592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61" name="Rectangle 44">
            <a:extLst>
              <a:ext uri="{FF2B5EF4-FFF2-40B4-BE49-F238E27FC236}">
                <a16:creationId xmlns:a16="http://schemas.microsoft.com/office/drawing/2014/main" xmlns="" id="{94C52C56-BEF2-4E22-8C8E-A7AC96B03A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xmlns="" id="{42285737-90EE-47DC-AC80-8AE156B119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itle 2">
            <a:extLst>
              <a:ext uri="{FF2B5EF4-FFF2-40B4-BE49-F238E27FC236}">
                <a16:creationId xmlns:a16="http://schemas.microsoft.com/office/drawing/2014/main" xmlns="" id="{5AF6043B-1C56-A985-85B3-6CDF9BFCA868}"/>
              </a:ext>
            </a:extLst>
          </p:cNvPr>
          <p:cNvSpPr>
            <a:spLocks noGrp="1"/>
          </p:cNvSpPr>
          <p:nvPr>
            <p:ph type="title"/>
          </p:nvPr>
        </p:nvSpPr>
        <p:spPr>
          <a:xfrm>
            <a:off x="401265" y="685800"/>
            <a:ext cx="1979972" cy="5105400"/>
          </a:xfrm>
        </p:spPr>
        <p:txBody>
          <a:bodyPr>
            <a:normAutofit/>
          </a:bodyPr>
          <a:lstStyle/>
          <a:p>
            <a:r>
              <a:rPr lang="en-US">
                <a:solidFill>
                  <a:srgbClr val="FFFFFF"/>
                </a:solidFill>
              </a:rPr>
              <a:t>Other reasons</a:t>
            </a:r>
            <a:endParaRPr lang="en-IN">
              <a:solidFill>
                <a:srgbClr val="FFFFFF"/>
              </a:solidFill>
            </a:endParaRPr>
          </a:p>
        </p:txBody>
      </p:sp>
      <p:grpSp>
        <p:nvGrpSpPr>
          <p:cNvPr id="49" name="Group 48">
            <a:extLst>
              <a:ext uri="{FF2B5EF4-FFF2-40B4-BE49-F238E27FC236}">
                <a16:creationId xmlns:a16="http://schemas.microsoft.com/office/drawing/2014/main" xmlns="" id="{B57BDC17-F1B3-455F-BBF1-680AA1F25C0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486469" y="0"/>
            <a:ext cx="1827609" cy="6858001"/>
            <a:chOff x="1320800" y="0"/>
            <a:chExt cx="2436813" cy="6858001"/>
          </a:xfrm>
        </p:grpSpPr>
        <p:sp>
          <p:nvSpPr>
            <p:cNvPr id="50" name="Freeform 6">
              <a:extLst>
                <a:ext uri="{FF2B5EF4-FFF2-40B4-BE49-F238E27FC236}">
                  <a16:creationId xmlns:a16="http://schemas.microsoft.com/office/drawing/2014/main" xmlns="" id="{64E2FA9A-FEF7-4501-B0EB-5E45EDD2177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1" name="Freeform 7">
              <a:extLst>
                <a:ext uri="{FF2B5EF4-FFF2-40B4-BE49-F238E27FC236}">
                  <a16:creationId xmlns:a16="http://schemas.microsoft.com/office/drawing/2014/main" xmlns="" id="{BC38192B-B4CB-47D4-A3B1-10010247F1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52" name="Freeform 8">
              <a:extLst>
                <a:ext uri="{FF2B5EF4-FFF2-40B4-BE49-F238E27FC236}">
                  <a16:creationId xmlns:a16="http://schemas.microsoft.com/office/drawing/2014/main" xmlns="" id="{96330E33-E171-4B0F-82B5-AF7230399B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53" name="Freeform 9">
              <a:extLst>
                <a:ext uri="{FF2B5EF4-FFF2-40B4-BE49-F238E27FC236}">
                  <a16:creationId xmlns:a16="http://schemas.microsoft.com/office/drawing/2014/main" xmlns="" id="{332B1723-69BF-42D7-B757-0FA059E152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4" name="Freeform 10">
              <a:extLst>
                <a:ext uri="{FF2B5EF4-FFF2-40B4-BE49-F238E27FC236}">
                  <a16:creationId xmlns:a16="http://schemas.microsoft.com/office/drawing/2014/main" xmlns="" id="{F115D62D-1E96-48D1-A78D-D370A0BFB9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62" name="Freeform 11">
              <a:extLst>
                <a:ext uri="{FF2B5EF4-FFF2-40B4-BE49-F238E27FC236}">
                  <a16:creationId xmlns:a16="http://schemas.microsoft.com/office/drawing/2014/main" xmlns="" id="{91C2876A-169D-4822-A766-C00578C88B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Content Placeholder 1">
            <a:extLst>
              <a:ext uri="{FF2B5EF4-FFF2-40B4-BE49-F238E27FC236}">
                <a16:creationId xmlns:a16="http://schemas.microsoft.com/office/drawing/2014/main" xmlns="" id="{6BC6BD6E-357B-B7E9-19E7-0B1DAF9A3667}"/>
              </a:ext>
            </a:extLst>
          </p:cNvPr>
          <p:cNvGraphicFramePr>
            <a:graphicFrameLocks noGrp="1"/>
          </p:cNvGraphicFramePr>
          <p:nvPr>
            <p:ph idx="1"/>
            <p:extLst>
              <p:ext uri="{D42A27DB-BD31-4B8C-83A1-F6EECF244321}">
                <p14:modId xmlns:p14="http://schemas.microsoft.com/office/powerpoint/2010/main" val="4036310142"/>
              </p:ext>
            </p:extLst>
          </p:nvPr>
        </p:nvGraphicFramePr>
        <p:xfrm>
          <a:off x="3757612" y="685800"/>
          <a:ext cx="4869656"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607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73" name="Rectangle 41">
            <a:extLst>
              <a:ext uri="{FF2B5EF4-FFF2-40B4-BE49-F238E27FC236}">
                <a16:creationId xmlns:a16="http://schemas.microsoft.com/office/drawing/2014/main" xmlns="" id="{C8643778-7F6C-4E8D-84D1-D5CDB99281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Shape 43">
            <a:extLst>
              <a:ext uri="{FF2B5EF4-FFF2-40B4-BE49-F238E27FC236}">
                <a16:creationId xmlns:a16="http://schemas.microsoft.com/office/drawing/2014/main" xmlns="" id="{1D22F88D-6907-48AF-B024-346E855E0D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itle 2">
            <a:extLst>
              <a:ext uri="{FF2B5EF4-FFF2-40B4-BE49-F238E27FC236}">
                <a16:creationId xmlns:a16="http://schemas.microsoft.com/office/drawing/2014/main" xmlns="" id="{3D0809C8-B49E-D1F5-8975-1D9F015B6D1A}"/>
              </a:ext>
            </a:extLst>
          </p:cNvPr>
          <p:cNvSpPr>
            <a:spLocks noGrp="1"/>
          </p:cNvSpPr>
          <p:nvPr>
            <p:ph type="title"/>
          </p:nvPr>
        </p:nvSpPr>
        <p:spPr>
          <a:xfrm>
            <a:off x="372084" y="685801"/>
            <a:ext cx="2057400" cy="5105400"/>
          </a:xfrm>
        </p:spPr>
        <p:txBody>
          <a:bodyPr>
            <a:normAutofit/>
          </a:bodyPr>
          <a:lstStyle/>
          <a:p>
            <a:pPr algn="l"/>
            <a:r>
              <a:rPr lang="en-US" sz="2800" dirty="0">
                <a:solidFill>
                  <a:srgbClr val="FFFFFF"/>
                </a:solidFill>
              </a:rPr>
              <a:t>Features of Redshift</a:t>
            </a:r>
            <a:endParaRPr lang="en-IN" sz="2800" dirty="0">
              <a:solidFill>
                <a:srgbClr val="FFFFFF"/>
              </a:solidFill>
            </a:endParaRPr>
          </a:p>
        </p:txBody>
      </p:sp>
      <p:grpSp>
        <p:nvGrpSpPr>
          <p:cNvPr id="175" name="Group 45">
            <a:extLst>
              <a:ext uri="{FF2B5EF4-FFF2-40B4-BE49-F238E27FC236}">
                <a16:creationId xmlns:a16="http://schemas.microsoft.com/office/drawing/2014/main" xmlns="" id="{F3842748-48B5-4DD0-A06A-A31C74024A9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486469" y="0"/>
            <a:ext cx="1827609" cy="6858001"/>
            <a:chOff x="1320800" y="0"/>
            <a:chExt cx="2436813" cy="6858001"/>
          </a:xfrm>
        </p:grpSpPr>
        <p:sp>
          <p:nvSpPr>
            <p:cNvPr id="176" name="Freeform 6">
              <a:extLst>
                <a:ext uri="{FF2B5EF4-FFF2-40B4-BE49-F238E27FC236}">
                  <a16:creationId xmlns:a16="http://schemas.microsoft.com/office/drawing/2014/main" xmlns="" id="{548E99BE-1071-4690-9B9C-07926CEE55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8" name="Freeform 7">
              <a:extLst>
                <a:ext uri="{FF2B5EF4-FFF2-40B4-BE49-F238E27FC236}">
                  <a16:creationId xmlns:a16="http://schemas.microsoft.com/office/drawing/2014/main" xmlns="" id="{9301F039-B467-413A-B25C-770E51069D4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9" name="Freeform 8">
              <a:extLst>
                <a:ext uri="{FF2B5EF4-FFF2-40B4-BE49-F238E27FC236}">
                  <a16:creationId xmlns:a16="http://schemas.microsoft.com/office/drawing/2014/main" xmlns="" id="{9F06AEC1-5558-49E8-8CAC-FEBD00DF00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50" name="Freeform 9">
              <a:extLst>
                <a:ext uri="{FF2B5EF4-FFF2-40B4-BE49-F238E27FC236}">
                  <a16:creationId xmlns:a16="http://schemas.microsoft.com/office/drawing/2014/main" xmlns="" id="{D10B76B9-BA68-471E-B58C-ED91198A9F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1" name="Freeform 10">
              <a:extLst>
                <a:ext uri="{FF2B5EF4-FFF2-40B4-BE49-F238E27FC236}">
                  <a16:creationId xmlns:a16="http://schemas.microsoft.com/office/drawing/2014/main" xmlns="" id="{FEB3913B-54A3-490E-BA4B-5D0330990F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7" name="Freeform 11">
              <a:extLst>
                <a:ext uri="{FF2B5EF4-FFF2-40B4-BE49-F238E27FC236}">
                  <a16:creationId xmlns:a16="http://schemas.microsoft.com/office/drawing/2014/main" xmlns="" id="{F75DC961-08A4-46F8-8A80-2E1FB977E1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78" name="Content Placeholder 1">
            <a:extLst>
              <a:ext uri="{FF2B5EF4-FFF2-40B4-BE49-F238E27FC236}">
                <a16:creationId xmlns:a16="http://schemas.microsoft.com/office/drawing/2014/main" xmlns="" id="{09CB026F-51CC-53F9-E2BC-579900DDF5F4}"/>
              </a:ext>
            </a:extLst>
          </p:cNvPr>
          <p:cNvSpPr>
            <a:spLocks noGrp="1"/>
          </p:cNvSpPr>
          <p:nvPr>
            <p:ph idx="1"/>
          </p:nvPr>
        </p:nvSpPr>
        <p:spPr>
          <a:xfrm>
            <a:off x="3837829" y="685801"/>
            <a:ext cx="4789439" cy="5105400"/>
          </a:xfrm>
        </p:spPr>
        <p:txBody>
          <a:bodyPr>
            <a:normAutofit/>
          </a:bodyPr>
          <a:lstStyle/>
          <a:p>
            <a:pPr>
              <a:buFont typeface="Wingdings" panose="05000000000000000000" pitchFamily="2" charset="2"/>
              <a:buChar char="Ø"/>
            </a:pPr>
            <a:r>
              <a:rPr lang="en-US" sz="1700"/>
              <a:t>Amazon Redshift is often considered a more effective ETL solution compared to Microsoft SQL Server due to several factors:</a:t>
            </a:r>
          </a:p>
          <a:p>
            <a:pPr>
              <a:buFont typeface="Wingdings" panose="05000000000000000000" pitchFamily="2" charset="2"/>
              <a:buChar char="Ø"/>
            </a:pPr>
            <a:r>
              <a:rPr lang="en-US" sz="1700"/>
              <a:t>Scalability for effective management : Redshift is designed to handle large-scale datasets, scaling up to petabytes, and analysis of massive volumes of data. </a:t>
            </a:r>
          </a:p>
          <a:p>
            <a:pPr>
              <a:buFont typeface="Wingdings" panose="05000000000000000000" pitchFamily="2" charset="2"/>
              <a:buChar char="Ø"/>
            </a:pPr>
            <a:r>
              <a:rPr lang="en-US" sz="1700"/>
              <a:t>Cost-Efficiency: you pay only for the resources you use, more economical than SQL Server's licensing model​​.</a:t>
            </a:r>
          </a:p>
          <a:p>
            <a:pPr>
              <a:buFont typeface="Wingdings" panose="05000000000000000000" pitchFamily="2" charset="2"/>
              <a:buChar char="Ø"/>
            </a:pPr>
            <a:r>
              <a:rPr lang="en-US" sz="1700"/>
              <a:t>Fully Managed: it automates many administrative tasks such as backups, scaling, and monitoring, which can be more labor-intensive in SQL Server environments​​.</a:t>
            </a:r>
            <a:endParaRPr lang="en-IN" sz="1700"/>
          </a:p>
        </p:txBody>
      </p:sp>
    </p:spTree>
    <p:extLst>
      <p:ext uri="{BB962C8B-B14F-4D97-AF65-F5344CB8AC3E}">
        <p14:creationId xmlns:p14="http://schemas.microsoft.com/office/powerpoint/2010/main" val="1453246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8643778-7F6C-4E8D-84D1-D5CDB99281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1D22F88D-6907-48AF-B024-346E855E0D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itle 2">
            <a:extLst>
              <a:ext uri="{FF2B5EF4-FFF2-40B4-BE49-F238E27FC236}">
                <a16:creationId xmlns:a16="http://schemas.microsoft.com/office/drawing/2014/main" xmlns="" id="{E2EED982-1646-133F-D6B4-AD6090476F39}"/>
              </a:ext>
            </a:extLst>
          </p:cNvPr>
          <p:cNvSpPr>
            <a:spLocks noGrp="1"/>
          </p:cNvSpPr>
          <p:nvPr>
            <p:ph type="title"/>
          </p:nvPr>
        </p:nvSpPr>
        <p:spPr>
          <a:xfrm>
            <a:off x="372084" y="685801"/>
            <a:ext cx="2057400" cy="5105400"/>
          </a:xfrm>
        </p:spPr>
        <p:txBody>
          <a:bodyPr>
            <a:normAutofit/>
          </a:bodyPr>
          <a:lstStyle/>
          <a:p>
            <a:pPr algn="l"/>
            <a:r>
              <a:rPr lang="en-US" sz="2800" dirty="0">
                <a:solidFill>
                  <a:srgbClr val="FFFFFF"/>
                </a:solidFill>
              </a:rPr>
              <a:t>Features of Redshift</a:t>
            </a:r>
            <a:endParaRPr lang="en-IN" sz="2800" dirty="0">
              <a:solidFill>
                <a:srgbClr val="FFFFFF"/>
              </a:solidFill>
            </a:endParaRPr>
          </a:p>
        </p:txBody>
      </p:sp>
      <p:grpSp>
        <p:nvGrpSpPr>
          <p:cNvPr id="12" name="Group 11">
            <a:extLst>
              <a:ext uri="{FF2B5EF4-FFF2-40B4-BE49-F238E27FC236}">
                <a16:creationId xmlns:a16="http://schemas.microsoft.com/office/drawing/2014/main" xmlns="" id="{F3842748-48B5-4DD0-A06A-A31C74024A9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486469" y="0"/>
            <a:ext cx="1827609" cy="6858001"/>
            <a:chOff x="1320800" y="0"/>
            <a:chExt cx="2436813" cy="6858001"/>
          </a:xfrm>
        </p:grpSpPr>
        <p:sp>
          <p:nvSpPr>
            <p:cNvPr id="13" name="Freeform 6">
              <a:extLst>
                <a:ext uri="{FF2B5EF4-FFF2-40B4-BE49-F238E27FC236}">
                  <a16:creationId xmlns:a16="http://schemas.microsoft.com/office/drawing/2014/main" xmlns="" id="{548E99BE-1071-4690-9B9C-07926CEE55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xmlns="" id="{9301F039-B467-413A-B25C-770E51069D4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xmlns="" id="{9F06AEC1-5558-49E8-8CAC-FEBD00DF00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xmlns="" id="{D10B76B9-BA68-471E-B58C-ED91198A9F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xmlns="" id="{FEB3913B-54A3-490E-BA4B-5D0330990F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xmlns="" id="{F75DC961-08A4-46F8-8A80-2E1FB977E1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Content Placeholder 1">
            <a:extLst>
              <a:ext uri="{FF2B5EF4-FFF2-40B4-BE49-F238E27FC236}">
                <a16:creationId xmlns:a16="http://schemas.microsoft.com/office/drawing/2014/main" xmlns="" id="{291C4EEB-9C14-5FFD-D6F2-0072A7ABF2FF}"/>
              </a:ext>
            </a:extLst>
          </p:cNvPr>
          <p:cNvSpPr>
            <a:spLocks noGrp="1"/>
          </p:cNvSpPr>
          <p:nvPr>
            <p:ph idx="1"/>
          </p:nvPr>
        </p:nvSpPr>
        <p:spPr>
          <a:xfrm>
            <a:off x="3837829" y="685801"/>
            <a:ext cx="4789439" cy="5105400"/>
          </a:xfrm>
        </p:spPr>
        <p:txBody>
          <a:bodyPr>
            <a:normAutofit/>
          </a:bodyPr>
          <a:lstStyle/>
          <a:p>
            <a:pPr>
              <a:buFont typeface="Wingdings" panose="05000000000000000000" pitchFamily="2" charset="2"/>
              <a:buChar char="Ø"/>
            </a:pPr>
            <a:r>
              <a:rPr lang="en-IN" sz="1700" b="0" i="0">
                <a:effectLst/>
                <a:latin typeface="Söhne"/>
              </a:rPr>
              <a:t>Redshift offers optimized query performance with features like columnar storage, data compression, and zone maps.</a:t>
            </a:r>
          </a:p>
          <a:p>
            <a:pPr>
              <a:buFont typeface="Wingdings" panose="05000000000000000000" pitchFamily="2" charset="2"/>
              <a:buChar char="Ø"/>
            </a:pPr>
            <a:r>
              <a:rPr lang="en-IN" sz="1700" b="0" i="0">
                <a:effectLst/>
                <a:latin typeface="Söhne"/>
              </a:rPr>
              <a:t>Redshift ensures robust security and reliability through network isolation, encryption, and high availability with continuous backup to Amazon S3.</a:t>
            </a:r>
          </a:p>
          <a:p>
            <a:pPr>
              <a:buFont typeface="Wingdings" panose="05000000000000000000" pitchFamily="2" charset="2"/>
              <a:buChar char="Ø"/>
            </a:pPr>
            <a:r>
              <a:rPr lang="en-IN" sz="1700" b="0" i="0">
                <a:effectLst/>
                <a:latin typeface="Söhne"/>
              </a:rPr>
              <a:t>SQL Server is suitable for Windows environments, known for relational DB management, data recovery, and restoration.</a:t>
            </a:r>
          </a:p>
          <a:p>
            <a:pPr>
              <a:buFont typeface="Wingdings" panose="05000000000000000000" pitchFamily="2" charset="2"/>
              <a:buChar char="Ø"/>
            </a:pPr>
            <a:r>
              <a:rPr lang="en-IN" sz="1700" b="0" i="0">
                <a:effectLst/>
                <a:latin typeface="Söhne"/>
              </a:rPr>
              <a:t>Redshift excels in large-scale cloud-native ETL operations, while SQL Server is preferable for traditional on-premises database management.</a:t>
            </a:r>
          </a:p>
        </p:txBody>
      </p:sp>
    </p:spTree>
    <p:extLst>
      <p:ext uri="{BB962C8B-B14F-4D97-AF65-F5344CB8AC3E}">
        <p14:creationId xmlns:p14="http://schemas.microsoft.com/office/powerpoint/2010/main" val="3770879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88" name="Rectangle 84">
            <a:extLst>
              <a:ext uri="{FF2B5EF4-FFF2-40B4-BE49-F238E27FC236}">
                <a16:creationId xmlns:a16="http://schemas.microsoft.com/office/drawing/2014/main" xmlns="" id="{94C52C56-BEF2-4E22-8C8E-A7AC96B03A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xmlns="" id="{42285737-90EE-47DC-AC80-8AE156B119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itle 2">
            <a:extLst>
              <a:ext uri="{FF2B5EF4-FFF2-40B4-BE49-F238E27FC236}">
                <a16:creationId xmlns:a16="http://schemas.microsoft.com/office/drawing/2014/main" xmlns="" id="{1F671747-5154-8331-AFC6-4D1029A01FDF}"/>
              </a:ext>
            </a:extLst>
          </p:cNvPr>
          <p:cNvSpPr>
            <a:spLocks noGrp="1"/>
          </p:cNvSpPr>
          <p:nvPr>
            <p:ph type="title"/>
          </p:nvPr>
        </p:nvSpPr>
        <p:spPr>
          <a:xfrm>
            <a:off x="401265" y="685800"/>
            <a:ext cx="1979972" cy="5105400"/>
          </a:xfrm>
        </p:spPr>
        <p:txBody>
          <a:bodyPr>
            <a:normAutofit/>
          </a:bodyPr>
          <a:lstStyle/>
          <a:p>
            <a:r>
              <a:rPr lang="en-US" sz="2200" dirty="0">
                <a:solidFill>
                  <a:srgbClr val="FFFFFF"/>
                </a:solidFill>
              </a:rPr>
              <a:t>Advantages of amazon redshift over MYSQL</a:t>
            </a:r>
            <a:endParaRPr lang="en-IN" sz="2200" dirty="0">
              <a:solidFill>
                <a:srgbClr val="FFFFFF"/>
              </a:solidFill>
            </a:endParaRPr>
          </a:p>
        </p:txBody>
      </p:sp>
      <p:grpSp>
        <p:nvGrpSpPr>
          <p:cNvPr id="89" name="Group 88">
            <a:extLst>
              <a:ext uri="{FF2B5EF4-FFF2-40B4-BE49-F238E27FC236}">
                <a16:creationId xmlns:a16="http://schemas.microsoft.com/office/drawing/2014/main" xmlns="" id="{B57BDC17-F1B3-455F-BBF1-680AA1F25C0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486469" y="0"/>
            <a:ext cx="1827609" cy="6858001"/>
            <a:chOff x="1320800" y="0"/>
            <a:chExt cx="2436813" cy="6858001"/>
          </a:xfrm>
        </p:grpSpPr>
        <p:sp>
          <p:nvSpPr>
            <p:cNvPr id="90" name="Freeform 6">
              <a:extLst>
                <a:ext uri="{FF2B5EF4-FFF2-40B4-BE49-F238E27FC236}">
                  <a16:creationId xmlns:a16="http://schemas.microsoft.com/office/drawing/2014/main" xmlns="" id="{64E2FA9A-FEF7-4501-B0EB-5E45EDD2177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1" name="Freeform 7">
              <a:extLst>
                <a:ext uri="{FF2B5EF4-FFF2-40B4-BE49-F238E27FC236}">
                  <a16:creationId xmlns:a16="http://schemas.microsoft.com/office/drawing/2014/main" xmlns="" id="{BC38192B-B4CB-47D4-A3B1-10010247F1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92" name="Freeform 8">
              <a:extLst>
                <a:ext uri="{FF2B5EF4-FFF2-40B4-BE49-F238E27FC236}">
                  <a16:creationId xmlns:a16="http://schemas.microsoft.com/office/drawing/2014/main" xmlns="" id="{96330E33-E171-4B0F-82B5-AF7230399B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93" name="Freeform 9">
              <a:extLst>
                <a:ext uri="{FF2B5EF4-FFF2-40B4-BE49-F238E27FC236}">
                  <a16:creationId xmlns:a16="http://schemas.microsoft.com/office/drawing/2014/main" xmlns="" id="{332B1723-69BF-42D7-B757-0FA059E152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94" name="Freeform 10">
              <a:extLst>
                <a:ext uri="{FF2B5EF4-FFF2-40B4-BE49-F238E27FC236}">
                  <a16:creationId xmlns:a16="http://schemas.microsoft.com/office/drawing/2014/main" xmlns="" id="{F115D62D-1E96-48D1-A78D-D370A0BFB9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95" name="Freeform 11">
              <a:extLst>
                <a:ext uri="{FF2B5EF4-FFF2-40B4-BE49-F238E27FC236}">
                  <a16:creationId xmlns:a16="http://schemas.microsoft.com/office/drawing/2014/main" xmlns="" id="{91C2876A-169D-4822-A766-C00578C88B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80" name="Content Placeholder 1">
            <a:extLst>
              <a:ext uri="{FF2B5EF4-FFF2-40B4-BE49-F238E27FC236}">
                <a16:creationId xmlns:a16="http://schemas.microsoft.com/office/drawing/2014/main" xmlns="" id="{E06051C8-B98D-1129-BAA3-4F39061BE98F}"/>
              </a:ext>
            </a:extLst>
          </p:cNvPr>
          <p:cNvGraphicFramePr>
            <a:graphicFrameLocks noGrp="1"/>
          </p:cNvGraphicFramePr>
          <p:nvPr>
            <p:ph idx="1"/>
            <p:extLst>
              <p:ext uri="{D42A27DB-BD31-4B8C-83A1-F6EECF244321}">
                <p14:modId xmlns:p14="http://schemas.microsoft.com/office/powerpoint/2010/main" val="3511907076"/>
              </p:ext>
            </p:extLst>
          </p:nvPr>
        </p:nvGraphicFramePr>
        <p:xfrm>
          <a:off x="3757612" y="685800"/>
          <a:ext cx="4869656"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6800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2173</TotalTime>
  <Words>1055</Words>
  <Application>Microsoft Office PowerPoint</Application>
  <PresentationFormat>On-screen Show (4:3)</PresentationFormat>
  <Paragraphs>71</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Parallax</vt:lpstr>
      <vt:lpstr>PowerPoint Presentation</vt:lpstr>
      <vt:lpstr>Group Members </vt:lpstr>
      <vt:lpstr>What is Amazon Redshift ?</vt:lpstr>
      <vt:lpstr>Amazon redshift architecture</vt:lpstr>
      <vt:lpstr>Why amazon redshift is used for analytical purpose?</vt:lpstr>
      <vt:lpstr>Other reasons</vt:lpstr>
      <vt:lpstr>Features of Redshift</vt:lpstr>
      <vt:lpstr>Features of Redshift</vt:lpstr>
      <vt:lpstr>Advantages of amazon redshift over MYSQL</vt:lpstr>
      <vt:lpstr>Disadvantages of amazon Redshift over MYSQL</vt:lpstr>
      <vt:lpstr>Companies using amazon redshift</vt:lpstr>
      <vt:lpstr>PowerPoint Presentation</vt:lpstr>
      <vt:lpstr>PowerPoint Presentation</vt:lpstr>
      <vt:lpstr>PowerPoint Presentation</vt:lpstr>
      <vt:lpstr>PowerPoint Presentation</vt:lpstr>
      <vt:lpstr>PowerPoint Presentation</vt:lpstr>
      <vt:lpstr>PowerPoint Presentation</vt:lpstr>
      <vt:lpstr>Teams meeting link</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24</cp:revision>
  <dcterms:created xsi:type="dcterms:W3CDTF">2023-11-06T05:31:45Z</dcterms:created>
  <dcterms:modified xsi:type="dcterms:W3CDTF">2023-11-08T02:52:57Z</dcterms:modified>
</cp:coreProperties>
</file>