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0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9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6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1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170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7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 descr="Wedding signage on a tree">
            <a:extLst>
              <a:ext uri="{FF2B5EF4-FFF2-40B4-BE49-F238E27FC236}">
                <a16:creationId xmlns:a16="http://schemas.microsoft.com/office/drawing/2014/main" id="{4EA0244C-99D0-DAE2-AC4F-AF86AB95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96" b="5484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8BC13-6598-9114-D7DA-3A714A238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Marriage Rate Decline</a:t>
            </a:r>
            <a:endParaRPr lang="en-IN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80935-62F9-6A08-1B82-1B86C88E5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23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3400-4E92-34A9-B540-42A78D9E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13B2-524C-68AB-1EE0-A617A9C4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socioeconomic factors influence marriage rates?</a:t>
            </a:r>
          </a:p>
          <a:p>
            <a:r>
              <a:rPr lang="en-US" dirty="0"/>
              <a:t>How have changing societal attitudes like single parenting delayed or marriage choices and priorities such as career development affected marriage rates over the time?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96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85D6-BDC8-36AA-6801-C9B169BE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93BDF-519A-CADC-E56C-8F513D1B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OECD FAMILY DATABASE</a:t>
            </a:r>
          </a:p>
          <a:p>
            <a:r>
              <a:rPr lang="en-US" dirty="0"/>
              <a:t>WORLD BANK INDICATORS</a:t>
            </a:r>
          </a:p>
          <a:p>
            <a:r>
              <a:rPr lang="en-US" dirty="0"/>
              <a:t>UNDP HUMAN DEVELOPMENT REPORTS</a:t>
            </a:r>
          </a:p>
          <a:p>
            <a:r>
              <a:rPr lang="en-US" dirty="0"/>
              <a:t>UN  ORG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2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D7CD-C02F-D0ED-6728-226B1976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LINKS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174AD-5B22-0D0C-10E4-0A8AEDA2D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9222" t="6007" r="24951" b="15911"/>
          <a:stretch/>
        </p:blipFill>
        <p:spPr>
          <a:xfrm>
            <a:off x="5030800" y="1930400"/>
            <a:ext cx="5901360" cy="4642856"/>
          </a:xfrm>
        </p:spPr>
      </p:pic>
    </p:spTree>
    <p:extLst>
      <p:ext uri="{BB962C8B-B14F-4D97-AF65-F5344CB8AC3E}">
        <p14:creationId xmlns:p14="http://schemas.microsoft.com/office/powerpoint/2010/main" val="87766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042F-B8DF-E19F-7486-557931A4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36E0-D8CF-EF54-00AD-A8BCCC24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90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79C8-5FBD-3CEF-14FC-AF425352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E28A-33B9-3699-2F3A-A7AC4B94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2383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34381F"/>
      </a:dk2>
      <a:lt2>
        <a:srgbClr val="E8E2E6"/>
      </a:lt2>
      <a:accent1>
        <a:srgbClr val="47B572"/>
      </a:accent1>
      <a:accent2>
        <a:srgbClr val="3DB13B"/>
      </a:accent2>
      <a:accent3>
        <a:srgbClr val="74AF45"/>
      </a:accent3>
      <a:accent4>
        <a:srgbClr val="99A938"/>
      </a:accent4>
      <a:accent5>
        <a:srgbClr val="BC9D4A"/>
      </a:accent5>
      <a:accent6>
        <a:srgbClr val="B1603B"/>
      </a:accent6>
      <a:hlink>
        <a:srgbClr val="8D832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Walbaum Display</vt:lpstr>
      <vt:lpstr>RegattaVTI</vt:lpstr>
      <vt:lpstr>Marriage Rate Decline</vt:lpstr>
      <vt:lpstr>Research Questions</vt:lpstr>
      <vt:lpstr>Data Source</vt:lpstr>
      <vt:lpstr>TABLES AND LINKS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payal samanta</dc:creator>
  <cp:lastModifiedBy>payal samanta</cp:lastModifiedBy>
  <cp:revision>2</cp:revision>
  <dcterms:created xsi:type="dcterms:W3CDTF">2024-11-19T02:50:41Z</dcterms:created>
  <dcterms:modified xsi:type="dcterms:W3CDTF">2024-11-19T03:06:03Z</dcterms:modified>
</cp:coreProperties>
</file>