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da" charset="1" panose="02000503000000000000"/>
      <p:regular r:id="rId16"/>
    </p:embeddedFont>
    <p:embeddedFont>
      <p:font typeface="Monda Bold" charset="1" panose="02000803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85527" y="5432997"/>
            <a:ext cx="7516946" cy="929334"/>
          </a:xfrm>
          <a:prstGeom prst="rect">
            <a:avLst/>
          </a:prstGeom>
        </p:spPr>
        <p:txBody>
          <a:bodyPr anchor="t" rtlCol="false" tIns="0" lIns="0" bIns="0" rIns="0">
            <a:spAutoFit/>
          </a:bodyPr>
          <a:lstStyle/>
          <a:p>
            <a:pPr algn="ctr">
              <a:lnSpc>
                <a:spcPts val="7623"/>
              </a:lnSpc>
            </a:pPr>
            <a:r>
              <a:rPr lang="en-US" sz="5445">
                <a:solidFill>
                  <a:srgbClr val="002B58"/>
                </a:solidFill>
                <a:latin typeface="Monda"/>
                <a:ea typeface="Monda"/>
                <a:cs typeface="Monda"/>
                <a:sym typeface="Monda"/>
              </a:rPr>
              <a:t>By Isabel Mercado</a:t>
            </a:r>
          </a:p>
        </p:txBody>
      </p:sp>
      <p:sp>
        <p:nvSpPr>
          <p:cNvPr name="TextBox 8" id="8"/>
          <p:cNvSpPr txBox="true"/>
          <p:nvPr/>
        </p:nvSpPr>
        <p:spPr>
          <a:xfrm rot="0">
            <a:off x="2743480" y="3724644"/>
            <a:ext cx="12801040" cy="1813128"/>
          </a:xfrm>
          <a:prstGeom prst="rect">
            <a:avLst/>
          </a:prstGeom>
        </p:spPr>
        <p:txBody>
          <a:bodyPr anchor="t" rtlCol="false" tIns="0" lIns="0" bIns="0" rIns="0">
            <a:spAutoFit/>
          </a:bodyPr>
          <a:lstStyle/>
          <a:p>
            <a:pPr algn="ctr">
              <a:lnSpc>
                <a:spcPts val="14887"/>
              </a:lnSpc>
            </a:pPr>
            <a:r>
              <a:rPr lang="en-US" b="true" sz="10634">
                <a:solidFill>
                  <a:srgbClr val="002B58"/>
                </a:solidFill>
                <a:latin typeface="Monda Bold"/>
                <a:ea typeface="Monda Bold"/>
                <a:cs typeface="Monda Bold"/>
                <a:sym typeface="Monda Bold"/>
              </a:rPr>
              <a:t>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43480" y="4136923"/>
            <a:ext cx="12801040" cy="1813128"/>
          </a:xfrm>
          <a:prstGeom prst="rect">
            <a:avLst/>
          </a:prstGeom>
        </p:spPr>
        <p:txBody>
          <a:bodyPr anchor="t" rtlCol="false" tIns="0" lIns="0" bIns="0" rIns="0">
            <a:spAutoFit/>
          </a:bodyPr>
          <a:lstStyle/>
          <a:p>
            <a:pPr algn="ctr">
              <a:lnSpc>
                <a:spcPts val="14887"/>
              </a:lnSpc>
            </a:pPr>
            <a:r>
              <a:rPr lang="en-US" b="true" sz="10634">
                <a:solidFill>
                  <a:srgbClr val="002B58"/>
                </a:solidFill>
                <a:latin typeface="Monda Bold"/>
                <a:ea typeface="Monda Bold"/>
                <a:cs typeface="Monda Bold"/>
                <a:sym typeface="Monda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294456" y="4454282"/>
            <a:ext cx="11699089" cy="2832009"/>
          </a:xfrm>
          <a:prstGeom prst="rect">
            <a:avLst/>
          </a:prstGeom>
        </p:spPr>
        <p:txBody>
          <a:bodyPr anchor="t" rtlCol="false" tIns="0" lIns="0" bIns="0" rIns="0">
            <a:spAutoFit/>
          </a:bodyPr>
          <a:lstStyle/>
          <a:p>
            <a:pPr algn="ctr">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TextBox 8" id="8"/>
          <p:cNvSpPr txBox="true"/>
          <p:nvPr/>
        </p:nvSpPr>
        <p:spPr>
          <a:xfrm rot="0">
            <a:off x="4307884" y="2848309"/>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2272243"/>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PROJECT GOALS</a:t>
            </a:r>
          </a:p>
        </p:txBody>
      </p:sp>
      <p:sp>
        <p:nvSpPr>
          <p:cNvPr name="Freeform 8" id="8"/>
          <p:cNvSpPr/>
          <p:nvPr/>
        </p:nvSpPr>
        <p:spPr>
          <a:xfrm flipH="false" flipV="false" rot="0">
            <a:off x="3467601" y="4119724"/>
            <a:ext cx="980313" cy="801406"/>
          </a:xfrm>
          <a:custGeom>
            <a:avLst/>
            <a:gdLst/>
            <a:ahLst/>
            <a:cxnLst/>
            <a:rect r="r" b="b" t="t" l="l"/>
            <a:pathLst>
              <a:path h="801406" w="980313">
                <a:moveTo>
                  <a:pt x="0" y="0"/>
                </a:moveTo>
                <a:lnTo>
                  <a:pt x="980313" y="0"/>
                </a:lnTo>
                <a:lnTo>
                  <a:pt x="980313" y="801406"/>
                </a:lnTo>
                <a:lnTo>
                  <a:pt x="0" y="8014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787530" y="4062574"/>
            <a:ext cx="10032869" cy="1689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
        <p:nvSpPr>
          <p:cNvPr name="Freeform 10" id="10"/>
          <p:cNvSpPr/>
          <p:nvPr/>
        </p:nvSpPr>
        <p:spPr>
          <a:xfrm flipH="false" flipV="false" rot="0">
            <a:off x="3467601" y="6230498"/>
            <a:ext cx="980313" cy="801406"/>
          </a:xfrm>
          <a:custGeom>
            <a:avLst/>
            <a:gdLst/>
            <a:ahLst/>
            <a:cxnLst/>
            <a:rect r="r" b="b" t="t" l="l"/>
            <a:pathLst>
              <a:path h="801406" w="980313">
                <a:moveTo>
                  <a:pt x="0" y="0"/>
                </a:moveTo>
                <a:lnTo>
                  <a:pt x="980313" y="0"/>
                </a:lnTo>
                <a:lnTo>
                  <a:pt x="980313" y="801405"/>
                </a:lnTo>
                <a:lnTo>
                  <a:pt x="0" y="8014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787530" y="6173348"/>
            <a:ext cx="10032869" cy="1689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249623" y="4751019"/>
            <a:ext cx="10541331" cy="34035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TextBox 8" id="8"/>
          <p:cNvSpPr txBox="true"/>
          <p:nvPr/>
        </p:nvSpPr>
        <p:spPr>
          <a:xfrm rot="0">
            <a:off x="4307884" y="1980072"/>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METHODOLOGY</a:t>
            </a:r>
          </a:p>
        </p:txBody>
      </p:sp>
      <p:sp>
        <p:nvSpPr>
          <p:cNvPr name="Freeform 9" id="9"/>
          <p:cNvSpPr/>
          <p:nvPr/>
        </p:nvSpPr>
        <p:spPr>
          <a:xfrm flipH="false" flipV="false" rot="0">
            <a:off x="3497046" y="3752668"/>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4249623" y="3586052"/>
            <a:ext cx="9086970"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RESEARCH APPROACH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1980072"/>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METHODOLOGY</a:t>
            </a:r>
          </a:p>
        </p:txBody>
      </p:sp>
      <p:sp>
        <p:nvSpPr>
          <p:cNvPr name="TextBox 8" id="8"/>
          <p:cNvSpPr txBox="true"/>
          <p:nvPr/>
        </p:nvSpPr>
        <p:spPr>
          <a:xfrm rot="0">
            <a:off x="4139658" y="4751019"/>
            <a:ext cx="4553661" cy="34035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
        <p:nvSpPr>
          <p:cNvPr name="Freeform 9" id="9"/>
          <p:cNvSpPr/>
          <p:nvPr/>
        </p:nvSpPr>
        <p:spPr>
          <a:xfrm flipH="false" flipV="false" rot="0">
            <a:off x="3387081" y="3752668"/>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4139658" y="3586052"/>
            <a:ext cx="3346910"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TOOLS</a:t>
            </a:r>
          </a:p>
        </p:txBody>
      </p:sp>
      <p:sp>
        <p:nvSpPr>
          <p:cNvPr name="TextBox 11" id="11"/>
          <p:cNvSpPr txBox="true"/>
          <p:nvPr/>
        </p:nvSpPr>
        <p:spPr>
          <a:xfrm rot="0">
            <a:off x="10347259" y="4751019"/>
            <a:ext cx="4553661" cy="34035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
        <p:nvSpPr>
          <p:cNvPr name="Freeform 12" id="12"/>
          <p:cNvSpPr/>
          <p:nvPr/>
        </p:nvSpPr>
        <p:spPr>
          <a:xfrm flipH="false" flipV="false" rot="0">
            <a:off x="9594681" y="3752668"/>
            <a:ext cx="587071" cy="650760"/>
          </a:xfrm>
          <a:custGeom>
            <a:avLst/>
            <a:gdLst/>
            <a:ahLst/>
            <a:cxnLst/>
            <a:rect r="r" b="b" t="t" l="l"/>
            <a:pathLst>
              <a:path h="650760" w="587071">
                <a:moveTo>
                  <a:pt x="0" y="0"/>
                </a:moveTo>
                <a:lnTo>
                  <a:pt x="587072" y="0"/>
                </a:lnTo>
                <a:lnTo>
                  <a:pt x="587072"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10347259" y="3586052"/>
            <a:ext cx="4553661"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MATERIALS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1980072"/>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METHODOLOGY</a:t>
            </a:r>
          </a:p>
        </p:txBody>
      </p:sp>
      <p:sp>
        <p:nvSpPr>
          <p:cNvPr name="TextBox 8" id="8"/>
          <p:cNvSpPr txBox="true"/>
          <p:nvPr/>
        </p:nvSpPr>
        <p:spPr>
          <a:xfrm rot="0">
            <a:off x="3070431" y="4751019"/>
            <a:ext cx="4553661" cy="34035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
        <p:nvSpPr>
          <p:cNvPr name="Freeform 9" id="9"/>
          <p:cNvSpPr/>
          <p:nvPr/>
        </p:nvSpPr>
        <p:spPr>
          <a:xfrm flipH="false" flipV="false" rot="0">
            <a:off x="2317854" y="3752668"/>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070431" y="3586052"/>
            <a:ext cx="3346910"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PROCESS</a:t>
            </a:r>
          </a:p>
        </p:txBody>
      </p:sp>
      <p:sp>
        <p:nvSpPr>
          <p:cNvPr name="TextBox 11" id="11"/>
          <p:cNvSpPr txBox="true"/>
          <p:nvPr/>
        </p:nvSpPr>
        <p:spPr>
          <a:xfrm rot="0">
            <a:off x="9278032" y="4751019"/>
            <a:ext cx="4553661" cy="34035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a:t>
            </a:r>
          </a:p>
        </p:txBody>
      </p:sp>
      <p:sp>
        <p:nvSpPr>
          <p:cNvPr name="Freeform 12" id="12"/>
          <p:cNvSpPr/>
          <p:nvPr/>
        </p:nvSpPr>
        <p:spPr>
          <a:xfrm flipH="false" flipV="false" rot="0">
            <a:off x="8525455" y="3752668"/>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9278032" y="3586052"/>
            <a:ext cx="6692114"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475826" y="4008147"/>
            <a:ext cx="8537938" cy="3975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TextBox 8" id="8"/>
          <p:cNvSpPr txBox="true"/>
          <p:nvPr/>
        </p:nvSpPr>
        <p:spPr>
          <a:xfrm rot="0">
            <a:off x="4307884" y="2151444"/>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RESULT</a:t>
            </a:r>
          </a:p>
        </p:txBody>
      </p:sp>
      <p:pic>
        <p:nvPicPr>
          <p:cNvPr name="Picture 9" id="9"/>
          <p:cNvPicPr>
            <a:picLocks noChangeAspect="true"/>
          </p:cNvPicPr>
          <p:nvPr/>
        </p:nvPicPr>
        <p:blipFill>
          <a:blip r:embed="rId7"/>
          <a:stretch>
            <a:fillRect/>
          </a:stretch>
        </p:blipFill>
        <p:spPr>
          <a:xfrm rot="0">
            <a:off x="10792643" y="3608976"/>
            <a:ext cx="5475852" cy="4830501"/>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294456" y="4454282"/>
            <a:ext cx="11699089" cy="2832009"/>
          </a:xfrm>
          <a:prstGeom prst="rect">
            <a:avLst/>
          </a:prstGeom>
        </p:spPr>
        <p:txBody>
          <a:bodyPr anchor="t" rtlCol="false" tIns="0" lIns="0" bIns="0" rIns="0">
            <a:spAutoFit/>
          </a:bodyPr>
          <a:lstStyle/>
          <a:p>
            <a:pPr algn="ctr">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TextBox 8" id="8"/>
          <p:cNvSpPr txBox="true"/>
          <p:nvPr/>
        </p:nvSpPr>
        <p:spPr>
          <a:xfrm rot="0">
            <a:off x="4307884" y="2848309"/>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294456" y="4454282"/>
            <a:ext cx="11699089" cy="2832009"/>
          </a:xfrm>
          <a:prstGeom prst="rect">
            <a:avLst/>
          </a:prstGeom>
        </p:spPr>
        <p:txBody>
          <a:bodyPr anchor="t" rtlCol="false" tIns="0" lIns="0" bIns="0" rIns="0">
            <a:spAutoFit/>
          </a:bodyPr>
          <a:lstStyle/>
          <a:p>
            <a:pPr algn="ctr">
              <a:lnSpc>
                <a:spcPts val="4555"/>
              </a:lnSpc>
            </a:pPr>
            <a:r>
              <a:rPr lang="en-US" sz="3253">
                <a:solidFill>
                  <a:srgbClr val="002B58"/>
                </a:solidFill>
                <a:latin typeface="Monda"/>
                <a:ea typeface="Monda"/>
                <a:cs typeface="Monda"/>
                <a:sym typeface="Monda"/>
              </a:rPr>
              <a:t>Lorem ipsum dolor sit amet, consectetur adipiscing elit. Duis vel dolor ante. Nullam feugiat egestas elit et vehicula. Proin venenatis, orci nec cursus tristique, nulla risus mattis eros, id accumsan massa elit eu augue. Mauris massa ipsum, pharetra id nibh eget, sodales facilisis enim.</a:t>
            </a:r>
          </a:p>
        </p:txBody>
      </p:sp>
      <p:sp>
        <p:nvSpPr>
          <p:cNvPr name="TextBox 8" id="8"/>
          <p:cNvSpPr txBox="true"/>
          <p:nvPr/>
        </p:nvSpPr>
        <p:spPr>
          <a:xfrm rot="0">
            <a:off x="4307884" y="2848309"/>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DAGwl2XhrqM</dc:identifier>
  <dcterms:modified xsi:type="dcterms:W3CDTF">2011-08-01T06:04:30Z</dcterms:modified>
  <cp:revision>1</cp:revision>
  <dc:title>Blue Modern Elegant Presentation</dc:title>
</cp:coreProperties>
</file>