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A6D57-FB1F-4FC0-BACB-AC3E71A5A7B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0D52C-1F67-4378-A4C6-84CC138660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F80-4A0F-45BC-84EF-526794E6DDCD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609-4205-46B7-B648-1DCAE708300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F80-4A0F-45BC-84EF-526794E6DDCD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609-4205-46B7-B648-1DCAE7083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F80-4A0F-45BC-84EF-526794E6DDCD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609-4205-46B7-B648-1DCAE7083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F80-4A0F-45BC-84EF-526794E6DDCD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609-4205-46B7-B648-1DCAE7083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F80-4A0F-45BC-84EF-526794E6DDCD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609-4205-46B7-B648-1DCAE708300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F80-4A0F-45BC-84EF-526794E6DDCD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609-4205-46B7-B648-1DCAE7083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F80-4A0F-45BC-84EF-526794E6DDCD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609-4205-46B7-B648-1DCAE7083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F80-4A0F-45BC-84EF-526794E6DDCD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609-4205-46B7-B648-1DCAE7083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F80-4A0F-45BC-84EF-526794E6DDCD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609-4205-46B7-B648-1DCAE7083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F80-4A0F-45BC-84EF-526794E6DDCD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609-4205-46B7-B648-1DCAE7083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F80-4A0F-45BC-84EF-526794E6DDCD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1F9609-4205-46B7-B648-1DCAE708300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CBEF80-4A0F-45BC-84EF-526794E6DDCD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1F9609-4205-46B7-B648-1DCAE708300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3058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 </a:t>
            </a:r>
            <a:r>
              <a:rPr lang="en-US" sz="6000" dirty="0" smtClean="0"/>
              <a:t>          ScreenShot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25908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Why screenshot Required</a:t>
            </a:r>
            <a:r>
              <a:rPr lang="en-US" sz="24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3733800" y="3352800"/>
            <a:ext cx="4648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How to capture screenshot.</a:t>
            </a:r>
            <a:endParaRPr lang="en-US" sz="28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ScreenShot Required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43840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n>
                  <a:noFill/>
                  <a:prstDash val="sysDot"/>
                </a:ln>
              </a:rPr>
              <a:t>Screenshot helps us to understand the flow of  application whether       application is behaving correctly or not.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n>
                <a:noFill/>
                <a:prstDash val="sysDot"/>
              </a:ln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n>
                  <a:noFill/>
                  <a:prstDash val="sysDot"/>
                </a:ln>
              </a:rPr>
              <a:t>It helps us while doing cross browser testing.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n>
                <a:noFill/>
                <a:prstDash val="sysDot"/>
              </a:ln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n>
                  <a:noFill/>
                  <a:prstDash val="sysDot"/>
                </a:ln>
              </a:rPr>
              <a:t>Screenshot on failure.</a:t>
            </a:r>
            <a:endParaRPr lang="en-US" dirty="0" smtClean="0">
              <a:ln>
                <a:noFill/>
                <a:prstDash val="sysDot"/>
              </a:ln>
            </a:endParaRPr>
          </a:p>
          <a:p>
            <a:endParaRPr lang="en-US" dirty="0">
              <a:ln>
                <a:noFill/>
                <a:prstDash val="sysDot"/>
              </a:ln>
            </a:endParaRPr>
          </a:p>
          <a:p>
            <a:endParaRPr lang="en-US" dirty="0">
              <a:ln>
                <a:noFill/>
                <a:prstDash val="sysDot"/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896112"/>
          </a:xfrm>
        </p:spPr>
        <p:txBody>
          <a:bodyPr/>
          <a:lstStyle/>
          <a:p>
            <a:r>
              <a:rPr lang="en-US" dirty="0" smtClean="0"/>
              <a:t>How To Take ScreenShot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5720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1. </a:t>
            </a:r>
            <a:r>
              <a:rPr lang="en-US" dirty="0" smtClean="0"/>
              <a:t>Convert </a:t>
            </a:r>
            <a:r>
              <a:rPr lang="en-US" dirty="0"/>
              <a:t>web driver object to </a:t>
            </a:r>
            <a:r>
              <a:rPr lang="en-US" dirty="0" smtClean="0"/>
              <a:t>TakeScreenshot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9530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2. </a:t>
            </a:r>
            <a:r>
              <a:rPr lang="en-US" dirty="0" smtClean="0"/>
              <a:t>Call </a:t>
            </a:r>
            <a:r>
              <a:rPr lang="en-US" dirty="0"/>
              <a:t>getScreenshotAs method to create image </a:t>
            </a:r>
            <a:r>
              <a:rPr lang="en-US" dirty="0" smtClean="0"/>
              <a:t>file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334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3..</a:t>
            </a:r>
            <a:r>
              <a:rPr lang="en-US" dirty="0" smtClean="0"/>
              <a:t>Copy </a:t>
            </a:r>
            <a:r>
              <a:rPr lang="en-US" dirty="0"/>
              <a:t>file to Desired Location</a:t>
            </a:r>
          </a:p>
        </p:txBody>
      </p:sp>
      <p:pic>
        <p:nvPicPr>
          <p:cNvPr id="9" name="Picture 2" descr="https://www.guru99.com/images/AdvanceSelenium/071514_0728_PDFEmailsan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77724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Take Screenshot on Failure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u="sng" dirty="0" smtClean="0"/>
              <a:t>U</a:t>
            </a:r>
            <a:r>
              <a:rPr lang="en-US" dirty="0" smtClean="0"/>
              <a:t>se</a:t>
            </a:r>
            <a:r>
              <a:rPr lang="en-US" dirty="0"/>
              <a:t> </a:t>
            </a:r>
            <a:r>
              <a:rPr lang="en-US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ITestResult</a:t>
            </a:r>
            <a:r>
              <a:rPr lang="en-US" dirty="0"/>
              <a:t> interface’s </a:t>
            </a:r>
            <a:r>
              <a:rPr lang="en-US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getStatus()</a:t>
            </a:r>
            <a:r>
              <a:rPr lang="en-US" dirty="0"/>
              <a:t> method that returns the test result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514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Use  </a:t>
            </a:r>
            <a:r>
              <a:rPr lang="en-US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@AfterMethod </a:t>
            </a:r>
            <a:r>
              <a:rPr lang="en-US" dirty="0" smtClean="0"/>
              <a:t>annotation.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581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ITestResult</a:t>
            </a:r>
            <a:r>
              <a:rPr lang="en-US" dirty="0"/>
              <a:t> interface provides the test case execution status and test case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191000"/>
            <a:ext cx="822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Using </a:t>
            </a:r>
            <a:r>
              <a:rPr lang="en-US" b="1" dirty="0"/>
              <a:t>ITestResult.FAILURE </a:t>
            </a:r>
            <a:r>
              <a:rPr lang="en-US" b="1" dirty="0" smtClean="0"/>
              <a:t>==result.getStatus </a:t>
            </a:r>
            <a:r>
              <a:rPr lang="en-US" dirty="0"/>
              <a:t>then it enter into if condition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4648200"/>
            <a:ext cx="657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</a:t>
            </a:r>
            <a:r>
              <a:rPr lang="en-US" dirty="0" smtClean="0"/>
              <a:t>n case of failure  we can use the commands to take screenshot.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US" sz="6600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</TotalTime>
  <Words>115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           ScreenShot </vt:lpstr>
      <vt:lpstr>Why ScreenShot Required</vt:lpstr>
      <vt:lpstr>How To Take ScreenShot</vt:lpstr>
      <vt:lpstr>How To Take Screenshot on Failure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</dc:title>
  <dc:creator>pc</dc:creator>
  <cp:lastModifiedBy>pc</cp:lastModifiedBy>
  <cp:revision>13</cp:revision>
  <dcterms:created xsi:type="dcterms:W3CDTF">2020-08-20T04:56:17Z</dcterms:created>
  <dcterms:modified xsi:type="dcterms:W3CDTF">2020-08-20T06:50:55Z</dcterms:modified>
</cp:coreProperties>
</file>