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70" r:id="rId5"/>
    <p:sldId id="258" r:id="rId6"/>
    <p:sldId id="260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5DB"/>
    <a:srgbClr val="F692DE"/>
    <a:srgbClr val="FF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D78C9-6BF6-46A1-B23F-3269B7D96228}" v="42" dt="2020-08-23T02:42:19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ahri, Dorsa @ Global Finance" userId="e97b7b8a-a9c1-46a7-b669-0f17bf18a8b2" providerId="ADAL" clId="{453D78C9-6BF6-46A1-B23F-3269B7D96228}"/>
    <pc:docChg chg="undo custSel mod addSld delSld modSld">
      <pc:chgData name="Ghahri, Dorsa @ Global Finance" userId="e97b7b8a-a9c1-46a7-b669-0f17bf18a8b2" providerId="ADAL" clId="{453D78C9-6BF6-46A1-B23F-3269B7D96228}" dt="2020-08-23T02:43:27.730" v="1463" actId="20577"/>
      <pc:docMkLst>
        <pc:docMk/>
      </pc:docMkLst>
      <pc:sldChg chg="modSp mod">
        <pc:chgData name="Ghahri, Dorsa @ Global Finance" userId="e97b7b8a-a9c1-46a7-b669-0f17bf18a8b2" providerId="ADAL" clId="{453D78C9-6BF6-46A1-B23F-3269B7D96228}" dt="2020-08-23T02:43:27.730" v="1463" actId="20577"/>
        <pc:sldMkLst>
          <pc:docMk/>
          <pc:sldMk cId="0" sldId="263"/>
        </pc:sldMkLst>
        <pc:spChg chg="mod">
          <ac:chgData name="Ghahri, Dorsa @ Global Finance" userId="e97b7b8a-a9c1-46a7-b669-0f17bf18a8b2" providerId="ADAL" clId="{453D78C9-6BF6-46A1-B23F-3269B7D96228}" dt="2020-08-23T02:43:27.730" v="1463" actId="20577"/>
          <ac:spMkLst>
            <pc:docMk/>
            <pc:sldMk cId="0" sldId="263"/>
            <ac:spMk id="449" creationId="{00000000-0000-0000-0000-000000000000}"/>
          </ac:spMkLst>
        </pc:spChg>
      </pc:sldChg>
      <pc:sldChg chg="addSp delSp modSp new mod setBg setClrOvrMap">
        <pc:chgData name="Ghahri, Dorsa @ Global Finance" userId="e97b7b8a-a9c1-46a7-b669-0f17bf18a8b2" providerId="ADAL" clId="{453D78C9-6BF6-46A1-B23F-3269B7D96228}" dt="2020-08-23T00:33:55.885" v="221"/>
        <pc:sldMkLst>
          <pc:docMk/>
          <pc:sldMk cId="2533824533" sldId="265"/>
        </pc:sldMkLst>
        <pc:spChg chg="mod">
          <ac:chgData name="Ghahri, Dorsa @ Global Finance" userId="e97b7b8a-a9c1-46a7-b669-0f17bf18a8b2" providerId="ADAL" clId="{453D78C9-6BF6-46A1-B23F-3269B7D96228}" dt="2020-08-23T00:31:55.308" v="82" actId="1076"/>
          <ac:spMkLst>
            <pc:docMk/>
            <pc:sldMk cId="2533824533" sldId="265"/>
            <ac:spMk id="2" creationId="{6217F011-C8CB-4C2B-A5CB-E4E49B0659D1}"/>
          </ac:spMkLst>
        </pc:spChg>
        <pc:spChg chg="del mod">
          <ac:chgData name="Ghahri, Dorsa @ Global Finance" userId="e97b7b8a-a9c1-46a7-b669-0f17bf18a8b2" providerId="ADAL" clId="{453D78C9-6BF6-46A1-B23F-3269B7D96228}" dt="2020-08-23T00:28:31.892" v="5"/>
          <ac:spMkLst>
            <pc:docMk/>
            <pc:sldMk cId="2533824533" sldId="265"/>
            <ac:spMk id="3" creationId="{EE4F0337-A82D-40E9-81C8-20B1BF8795A7}"/>
          </ac:spMkLst>
        </pc:spChg>
        <pc:spChg chg="add mod">
          <ac:chgData name="Ghahri, Dorsa @ Global Finance" userId="e97b7b8a-a9c1-46a7-b669-0f17bf18a8b2" providerId="ADAL" clId="{453D78C9-6BF6-46A1-B23F-3269B7D96228}" dt="2020-08-23T00:33:28.320" v="219" actId="1076"/>
          <ac:spMkLst>
            <pc:docMk/>
            <pc:sldMk cId="2533824533" sldId="265"/>
            <ac:spMk id="7" creationId="{8524FA1E-845C-478B-9811-1153C8C269CC}"/>
          </ac:spMkLst>
        </pc:spChg>
        <pc:spChg chg="add del">
          <ac:chgData name="Ghahri, Dorsa @ Global Finance" userId="e97b7b8a-a9c1-46a7-b669-0f17bf18a8b2" providerId="ADAL" clId="{453D78C9-6BF6-46A1-B23F-3269B7D96228}" dt="2020-08-23T00:31:00.543" v="55" actId="26606"/>
          <ac:spMkLst>
            <pc:docMk/>
            <pc:sldMk cId="2533824533" sldId="265"/>
            <ac:spMk id="8" creationId="{CADF2543-1B6F-4FBC-A7AF-53A0430E05AB}"/>
          </ac:spMkLst>
        </pc:spChg>
        <pc:spChg chg="add del mod">
          <ac:chgData name="Ghahri, Dorsa @ Global Finance" userId="e97b7b8a-a9c1-46a7-b669-0f17bf18a8b2" providerId="ADAL" clId="{453D78C9-6BF6-46A1-B23F-3269B7D96228}" dt="2020-08-23T00:31:00.543" v="55" actId="26606"/>
          <ac:spMkLst>
            <pc:docMk/>
            <pc:sldMk cId="2533824533" sldId="265"/>
            <ac:spMk id="19" creationId="{CF39502E-893A-412B-86C3-813D92D4F946}"/>
          </ac:spMkLst>
        </pc:spChg>
        <pc:spChg chg="add del">
          <ac:chgData name="Ghahri, Dorsa @ Global Finance" userId="e97b7b8a-a9c1-46a7-b669-0f17bf18a8b2" providerId="ADAL" clId="{453D78C9-6BF6-46A1-B23F-3269B7D96228}" dt="2020-08-23T00:31:00.543" v="55" actId="26606"/>
          <ac:spMkLst>
            <pc:docMk/>
            <pc:sldMk cId="2533824533" sldId="265"/>
            <ac:spMk id="22" creationId="{D6F819BF-BEC4-454B-82CF-C7F1926407F9}"/>
          </ac:spMkLst>
        </pc:spChg>
        <pc:spChg chg="add del">
          <ac:chgData name="Ghahri, Dorsa @ Global Finance" userId="e97b7b8a-a9c1-46a7-b669-0f17bf18a8b2" providerId="ADAL" clId="{453D78C9-6BF6-46A1-B23F-3269B7D96228}" dt="2020-08-23T00:31:00.543" v="55" actId="26606"/>
          <ac:spMkLst>
            <pc:docMk/>
            <pc:sldMk cId="2533824533" sldId="265"/>
            <ac:spMk id="24" creationId="{79D5C3D0-88DD-405B-A549-4B5C3712E181}"/>
          </ac:spMkLst>
        </pc:spChg>
        <pc:grpChg chg="add del">
          <ac:chgData name="Ghahri, Dorsa @ Global Finance" userId="e97b7b8a-a9c1-46a7-b669-0f17bf18a8b2" providerId="ADAL" clId="{453D78C9-6BF6-46A1-B23F-3269B7D96228}" dt="2020-08-23T00:31:00.543" v="55" actId="26606"/>
          <ac:grpSpMkLst>
            <pc:docMk/>
            <pc:sldMk cId="2533824533" sldId="265"/>
            <ac:grpSpMk id="10" creationId="{A80A6E81-6B71-43DF-877B-E964A9A4CB68}"/>
          </ac:grpSpMkLst>
        </pc:grpChg>
        <pc:grpChg chg="add del">
          <ac:chgData name="Ghahri, Dorsa @ Global Finance" userId="e97b7b8a-a9c1-46a7-b669-0f17bf18a8b2" providerId="ADAL" clId="{453D78C9-6BF6-46A1-B23F-3269B7D96228}" dt="2020-08-23T00:31:00.543" v="55" actId="26606"/>
          <ac:grpSpMkLst>
            <pc:docMk/>
            <pc:sldMk cId="2533824533" sldId="265"/>
            <ac:grpSpMk id="26" creationId="{B29E1950-A366-48B7-8DAB-726C0DE58072}"/>
          </ac:grpSpMkLst>
        </pc:grpChg>
        <pc:picChg chg="add del">
          <ac:chgData name="Ghahri, Dorsa @ Global Finance" userId="e97b7b8a-a9c1-46a7-b669-0f17bf18a8b2" providerId="ADAL" clId="{453D78C9-6BF6-46A1-B23F-3269B7D96228}" dt="2020-08-23T00:28:39.062" v="8" actId="478"/>
          <ac:picMkLst>
            <pc:docMk/>
            <pc:sldMk cId="2533824533" sldId="265"/>
            <ac:picMk id="4" creationId="{454720FF-3911-45BE-894A-4DC8E9354033}"/>
          </ac:picMkLst>
        </pc:picChg>
        <pc:picChg chg="add mod">
          <ac:chgData name="Ghahri, Dorsa @ Global Finance" userId="e97b7b8a-a9c1-46a7-b669-0f17bf18a8b2" providerId="ADAL" clId="{453D78C9-6BF6-46A1-B23F-3269B7D96228}" dt="2020-08-23T00:33:23.433" v="217" actId="14100"/>
          <ac:picMkLst>
            <pc:docMk/>
            <pc:sldMk cId="2533824533" sldId="265"/>
            <ac:picMk id="6" creationId="{AD745179-605D-410E-845A-F82F9E062C24}"/>
          </ac:picMkLst>
        </pc:picChg>
        <pc:picChg chg="add">
          <ac:chgData name="Ghahri, Dorsa @ Global Finance" userId="e97b7b8a-a9c1-46a7-b669-0f17bf18a8b2" providerId="ADAL" clId="{453D78C9-6BF6-46A1-B23F-3269B7D96228}" dt="2020-08-23T00:33:47.662" v="220" actId="22"/>
          <ac:picMkLst>
            <pc:docMk/>
            <pc:sldMk cId="2533824533" sldId="265"/>
            <ac:picMk id="9" creationId="{DE264146-6431-466E-99CF-11BC063EF40E}"/>
          </ac:picMkLst>
        </pc:picChg>
      </pc:sldChg>
      <pc:sldChg chg="addSp delSp modSp add mod setBg">
        <pc:chgData name="Ghahri, Dorsa @ Global Finance" userId="e97b7b8a-a9c1-46a7-b669-0f17bf18a8b2" providerId="ADAL" clId="{453D78C9-6BF6-46A1-B23F-3269B7D96228}" dt="2020-08-23T00:45:27.862" v="663" actId="20577"/>
        <pc:sldMkLst>
          <pc:docMk/>
          <pc:sldMk cId="536245850" sldId="266"/>
        </pc:sldMkLst>
        <pc:spChg chg="mod">
          <ac:chgData name="Ghahri, Dorsa @ Global Finance" userId="e97b7b8a-a9c1-46a7-b669-0f17bf18a8b2" providerId="ADAL" clId="{453D78C9-6BF6-46A1-B23F-3269B7D96228}" dt="2020-08-23T00:36:53.356" v="280" actId="20577"/>
          <ac:spMkLst>
            <pc:docMk/>
            <pc:sldMk cId="536245850" sldId="266"/>
            <ac:spMk id="2" creationId="{00000000-0000-0000-0000-000000000000}"/>
          </ac:spMkLst>
        </pc:spChg>
        <pc:spChg chg="add mod">
          <ac:chgData name="Ghahri, Dorsa @ Global Finance" userId="e97b7b8a-a9c1-46a7-b669-0f17bf18a8b2" providerId="ADAL" clId="{453D78C9-6BF6-46A1-B23F-3269B7D96228}" dt="2020-08-23T00:45:27.862" v="663" actId="20577"/>
          <ac:spMkLst>
            <pc:docMk/>
            <pc:sldMk cId="536245850" sldId="266"/>
            <ac:spMk id="6" creationId="{4383E3E9-0716-42C2-8B41-2AA2F6DD995E}"/>
          </ac:spMkLst>
        </pc:spChg>
        <pc:graphicFrameChg chg="mod">
          <ac:chgData name="Ghahri, Dorsa @ Global Finance" userId="e97b7b8a-a9c1-46a7-b669-0f17bf18a8b2" providerId="ADAL" clId="{453D78C9-6BF6-46A1-B23F-3269B7D96228}" dt="2020-08-23T00:34:43.796" v="228" actId="478"/>
          <ac:graphicFrameMkLst>
            <pc:docMk/>
            <pc:sldMk cId="536245850" sldId="266"/>
            <ac:graphicFrameMk id="4" creationId="{8DF9A2FB-697A-4CC0-95E0-B008C91A5B45}"/>
          </ac:graphicFrameMkLst>
        </pc:graphicFrameChg>
        <pc:picChg chg="add mod">
          <ac:chgData name="Ghahri, Dorsa @ Global Finance" userId="e97b7b8a-a9c1-46a7-b669-0f17bf18a8b2" providerId="ADAL" clId="{453D78C9-6BF6-46A1-B23F-3269B7D96228}" dt="2020-08-23T00:36:15.354" v="237" actId="14100"/>
          <ac:picMkLst>
            <pc:docMk/>
            <pc:sldMk cId="536245850" sldId="266"/>
            <ac:picMk id="5" creationId="{F97BF10D-C3B3-4E02-BEEE-DEC6ECAE364B}"/>
          </ac:picMkLst>
        </pc:picChg>
        <pc:picChg chg="del">
          <ac:chgData name="Ghahri, Dorsa @ Global Finance" userId="e97b7b8a-a9c1-46a7-b669-0f17bf18a8b2" providerId="ADAL" clId="{453D78C9-6BF6-46A1-B23F-3269B7D96228}" dt="2020-08-23T00:34:45.018" v="229" actId="478"/>
          <ac:picMkLst>
            <pc:docMk/>
            <pc:sldMk cId="536245850" sldId="266"/>
            <ac:picMk id="8" creationId="{915BD9C6-1E9C-4168-B88A-65F552E18979}"/>
          </ac:picMkLst>
        </pc:picChg>
        <pc:picChg chg="del">
          <ac:chgData name="Ghahri, Dorsa @ Global Finance" userId="e97b7b8a-a9c1-46a7-b669-0f17bf18a8b2" providerId="ADAL" clId="{453D78C9-6BF6-46A1-B23F-3269B7D96228}" dt="2020-08-23T00:34:46.843" v="231" actId="478"/>
          <ac:picMkLst>
            <pc:docMk/>
            <pc:sldMk cId="536245850" sldId="266"/>
            <ac:picMk id="12" creationId="{E9D69C5B-1C9D-4CA1-B0C3-701345E7E90D}"/>
          </ac:picMkLst>
        </pc:picChg>
        <pc:picChg chg="del">
          <ac:chgData name="Ghahri, Dorsa @ Global Finance" userId="e97b7b8a-a9c1-46a7-b669-0f17bf18a8b2" providerId="ADAL" clId="{453D78C9-6BF6-46A1-B23F-3269B7D96228}" dt="2020-08-23T00:34:46.502" v="230" actId="478"/>
          <ac:picMkLst>
            <pc:docMk/>
            <pc:sldMk cId="536245850" sldId="266"/>
            <ac:picMk id="14" creationId="{F5A0B596-2671-4433-BDDA-D6086002F0D5}"/>
          </ac:picMkLst>
        </pc:picChg>
      </pc:sldChg>
      <pc:sldChg chg="addSp delSp modSp add mod setBg">
        <pc:chgData name="Ghahri, Dorsa @ Global Finance" userId="e97b7b8a-a9c1-46a7-b669-0f17bf18a8b2" providerId="ADAL" clId="{453D78C9-6BF6-46A1-B23F-3269B7D96228}" dt="2020-08-23T02:09:52.110" v="1011" actId="1076"/>
        <pc:sldMkLst>
          <pc:docMk/>
          <pc:sldMk cId="565173155" sldId="267"/>
        </pc:sldMkLst>
        <pc:spChg chg="mod">
          <ac:chgData name="Ghahri, Dorsa @ Global Finance" userId="e97b7b8a-a9c1-46a7-b669-0f17bf18a8b2" providerId="ADAL" clId="{453D78C9-6BF6-46A1-B23F-3269B7D96228}" dt="2020-08-23T02:07:08.767" v="1007" actId="1076"/>
          <ac:spMkLst>
            <pc:docMk/>
            <pc:sldMk cId="565173155" sldId="267"/>
            <ac:spMk id="2" creationId="{00000000-0000-0000-0000-000000000000}"/>
          </ac:spMkLst>
        </pc:spChg>
        <pc:spChg chg="mod">
          <ac:chgData name="Ghahri, Dorsa @ Global Finance" userId="e97b7b8a-a9c1-46a7-b669-0f17bf18a8b2" providerId="ADAL" clId="{453D78C9-6BF6-46A1-B23F-3269B7D96228}" dt="2020-08-23T02:09:52.110" v="1011" actId="1076"/>
          <ac:spMkLst>
            <pc:docMk/>
            <pc:sldMk cId="565173155" sldId="267"/>
            <ac:spMk id="6" creationId="{4383E3E9-0716-42C2-8B41-2AA2F6DD995E}"/>
          </ac:spMkLst>
        </pc:spChg>
        <pc:picChg chg="del">
          <ac:chgData name="Ghahri, Dorsa @ Global Finance" userId="e97b7b8a-a9c1-46a7-b669-0f17bf18a8b2" providerId="ADAL" clId="{453D78C9-6BF6-46A1-B23F-3269B7D96228}" dt="2020-08-23T02:03:22.198" v="670" actId="478"/>
          <ac:picMkLst>
            <pc:docMk/>
            <pc:sldMk cId="565173155" sldId="267"/>
            <ac:picMk id="5" creationId="{F97BF10D-C3B3-4E02-BEEE-DEC6ECAE364B}"/>
          </ac:picMkLst>
        </pc:picChg>
        <pc:picChg chg="add mod">
          <ac:chgData name="Ghahri, Dorsa @ Global Finance" userId="e97b7b8a-a9c1-46a7-b669-0f17bf18a8b2" providerId="ADAL" clId="{453D78C9-6BF6-46A1-B23F-3269B7D96228}" dt="2020-08-23T02:09:49.449" v="1010" actId="1076"/>
          <ac:picMkLst>
            <pc:docMk/>
            <pc:sldMk cId="565173155" sldId="267"/>
            <ac:picMk id="7" creationId="{5AC4DDD9-4171-46F1-9395-FA2476FFD76D}"/>
          </ac:picMkLst>
        </pc:picChg>
      </pc:sldChg>
      <pc:sldChg chg="new del">
        <pc:chgData name="Ghahri, Dorsa @ Global Finance" userId="e97b7b8a-a9c1-46a7-b669-0f17bf18a8b2" providerId="ADAL" clId="{453D78C9-6BF6-46A1-B23F-3269B7D96228}" dt="2020-08-23T00:45:39.918" v="665" actId="2696"/>
        <pc:sldMkLst>
          <pc:docMk/>
          <pc:sldMk cId="828514353" sldId="267"/>
        </pc:sldMkLst>
      </pc:sldChg>
      <pc:sldChg chg="addSp delSp modSp add mod">
        <pc:chgData name="Ghahri, Dorsa @ Global Finance" userId="e97b7b8a-a9c1-46a7-b669-0f17bf18a8b2" providerId="ADAL" clId="{453D78C9-6BF6-46A1-B23F-3269B7D96228}" dt="2020-08-23T02:41:34.422" v="1424" actId="1076"/>
        <pc:sldMkLst>
          <pc:docMk/>
          <pc:sldMk cId="4040656861" sldId="268"/>
        </pc:sldMkLst>
        <pc:spChg chg="mod">
          <ac:chgData name="Ghahri, Dorsa @ Global Finance" userId="e97b7b8a-a9c1-46a7-b669-0f17bf18a8b2" providerId="ADAL" clId="{453D78C9-6BF6-46A1-B23F-3269B7D96228}" dt="2020-08-23T02:33:00.686" v="1027" actId="20577"/>
          <ac:spMkLst>
            <pc:docMk/>
            <pc:sldMk cId="4040656861" sldId="268"/>
            <ac:spMk id="2" creationId="{00000000-0000-0000-0000-000000000000}"/>
          </ac:spMkLst>
        </pc:spChg>
        <pc:spChg chg="add del mod">
          <ac:chgData name="Ghahri, Dorsa @ Global Finance" userId="e97b7b8a-a9c1-46a7-b669-0f17bf18a8b2" providerId="ADAL" clId="{453D78C9-6BF6-46A1-B23F-3269B7D96228}" dt="2020-08-23T02:36:05.177" v="1036"/>
          <ac:spMkLst>
            <pc:docMk/>
            <pc:sldMk cId="4040656861" sldId="268"/>
            <ac:spMk id="3" creationId="{832C35F7-5E5B-490C-844E-BDB974EDC8B4}"/>
          </ac:spMkLst>
        </pc:spChg>
        <pc:spChg chg="add mod">
          <ac:chgData name="Ghahri, Dorsa @ Global Finance" userId="e97b7b8a-a9c1-46a7-b669-0f17bf18a8b2" providerId="ADAL" clId="{453D78C9-6BF6-46A1-B23F-3269B7D96228}" dt="2020-08-23T02:40:50.486" v="1289" actId="20577"/>
          <ac:spMkLst>
            <pc:docMk/>
            <pc:sldMk cId="4040656861" sldId="268"/>
            <ac:spMk id="5" creationId="{274D599E-6D28-4035-B318-07AB856E5A57}"/>
          </ac:spMkLst>
        </pc:spChg>
        <pc:spChg chg="del mod">
          <ac:chgData name="Ghahri, Dorsa @ Global Finance" userId="e97b7b8a-a9c1-46a7-b669-0f17bf18a8b2" providerId="ADAL" clId="{453D78C9-6BF6-46A1-B23F-3269B7D96228}" dt="2020-08-23T02:33:25.294" v="1031"/>
          <ac:spMkLst>
            <pc:docMk/>
            <pc:sldMk cId="4040656861" sldId="268"/>
            <ac:spMk id="6" creationId="{4383E3E9-0716-42C2-8B41-2AA2F6DD995E}"/>
          </ac:spMkLst>
        </pc:spChg>
        <pc:spChg chg="add mod">
          <ac:chgData name="Ghahri, Dorsa @ Global Finance" userId="e97b7b8a-a9c1-46a7-b669-0f17bf18a8b2" providerId="ADAL" clId="{453D78C9-6BF6-46A1-B23F-3269B7D96228}" dt="2020-08-23T02:41:34.422" v="1424" actId="1076"/>
          <ac:spMkLst>
            <pc:docMk/>
            <pc:sldMk cId="4040656861" sldId="268"/>
            <ac:spMk id="8" creationId="{84F2528B-74D1-4752-8D84-90E782890702}"/>
          </ac:spMkLst>
        </pc:spChg>
        <pc:graphicFrameChg chg="del mod">
          <ac:chgData name="Ghahri, Dorsa @ Global Finance" userId="e97b7b8a-a9c1-46a7-b669-0f17bf18a8b2" providerId="ADAL" clId="{453D78C9-6BF6-46A1-B23F-3269B7D96228}" dt="2020-08-23T02:36:05.176" v="1034" actId="478"/>
          <ac:graphicFrameMkLst>
            <pc:docMk/>
            <pc:sldMk cId="4040656861" sldId="268"/>
            <ac:graphicFrameMk id="4" creationId="{8DF9A2FB-697A-4CC0-95E0-B008C91A5B45}"/>
          </ac:graphicFrameMkLst>
        </pc:graphicFrameChg>
        <pc:picChg chg="del">
          <ac:chgData name="Ghahri, Dorsa @ Global Finance" userId="e97b7b8a-a9c1-46a7-b669-0f17bf18a8b2" providerId="ADAL" clId="{453D78C9-6BF6-46A1-B23F-3269B7D96228}" dt="2020-08-23T02:33:02.874" v="1028" actId="478"/>
          <ac:picMkLst>
            <pc:docMk/>
            <pc:sldMk cId="4040656861" sldId="268"/>
            <ac:picMk id="7" creationId="{5AC4DDD9-4171-46F1-9395-FA2476FFD76D}"/>
          </ac:picMkLst>
        </pc:picChg>
      </pc:sldChg>
      <pc:sldChg chg="delSp modSp add mod">
        <pc:chgData name="Ghahri, Dorsa @ Global Finance" userId="e97b7b8a-a9c1-46a7-b669-0f17bf18a8b2" providerId="ADAL" clId="{453D78C9-6BF6-46A1-B23F-3269B7D96228}" dt="2020-08-23T02:42:19.857" v="1456" actId="1076"/>
        <pc:sldMkLst>
          <pc:docMk/>
          <pc:sldMk cId="761431162" sldId="269"/>
        </pc:sldMkLst>
        <pc:spChg chg="mod">
          <ac:chgData name="Ghahri, Dorsa @ Global Finance" userId="e97b7b8a-a9c1-46a7-b669-0f17bf18a8b2" providerId="ADAL" clId="{453D78C9-6BF6-46A1-B23F-3269B7D96228}" dt="2020-08-23T02:42:16.899" v="1454" actId="1076"/>
          <ac:spMkLst>
            <pc:docMk/>
            <pc:sldMk cId="761431162" sldId="269"/>
            <ac:spMk id="2" creationId="{00000000-0000-0000-0000-000000000000}"/>
          </ac:spMkLst>
        </pc:spChg>
        <pc:spChg chg="del">
          <ac:chgData name="Ghahri, Dorsa @ Global Finance" userId="e97b7b8a-a9c1-46a7-b669-0f17bf18a8b2" providerId="ADAL" clId="{453D78C9-6BF6-46A1-B23F-3269B7D96228}" dt="2020-08-23T02:42:04.776" v="1443" actId="478"/>
          <ac:spMkLst>
            <pc:docMk/>
            <pc:sldMk cId="761431162" sldId="269"/>
            <ac:spMk id="5" creationId="{274D599E-6D28-4035-B318-07AB856E5A57}"/>
          </ac:spMkLst>
        </pc:spChg>
        <pc:spChg chg="del">
          <ac:chgData name="Ghahri, Dorsa @ Global Finance" userId="e97b7b8a-a9c1-46a7-b669-0f17bf18a8b2" providerId="ADAL" clId="{453D78C9-6BF6-46A1-B23F-3269B7D96228}" dt="2020-08-23T02:42:06.464" v="1444" actId="478"/>
          <ac:spMkLst>
            <pc:docMk/>
            <pc:sldMk cId="761431162" sldId="269"/>
            <ac:spMk id="8" creationId="{84F2528B-74D1-4752-8D84-90E782890702}"/>
          </ac:spMkLst>
        </pc:spChg>
        <pc:picChg chg="mod">
          <ac:chgData name="Ghahri, Dorsa @ Global Finance" userId="e97b7b8a-a9c1-46a7-b669-0f17bf18a8b2" providerId="ADAL" clId="{453D78C9-6BF6-46A1-B23F-3269B7D96228}" dt="2020-08-23T02:42:19.857" v="1456" actId="1076"/>
          <ac:picMkLst>
            <pc:docMk/>
            <pc:sldMk cId="761431162" sldId="269"/>
            <ac:picMk id="1032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17571-F5AE-497F-A0AA-DA3BAFA44DD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644AFA-1A9A-430D-A005-704D1DC07BD3}">
      <dgm:prSet phldrT="[Text]"/>
      <dgm:spPr>
        <a:solidFill>
          <a:srgbClr val="FFFFFF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solidFill>
                <a:schemeClr val="bg1"/>
              </a:solidFill>
            </a:rPr>
            <a:t>Data Processing</a:t>
          </a:r>
          <a:endParaRPr lang="en-US" dirty="0"/>
        </a:p>
      </dgm:t>
    </dgm:pt>
    <dgm:pt modelId="{63EB6902-D4DF-4C3A-9B48-2E4B90F375F2}" type="parTrans" cxnId="{DC8B85D6-DF95-4098-83A4-D35BF6F23FE6}">
      <dgm:prSet/>
      <dgm:spPr/>
      <dgm:t>
        <a:bodyPr/>
        <a:lstStyle/>
        <a:p>
          <a:endParaRPr lang="en-US"/>
        </a:p>
      </dgm:t>
    </dgm:pt>
    <dgm:pt modelId="{1F123CF7-945B-4C66-B012-66900E32DD8B}" type="sibTrans" cxnId="{DC8B85D6-DF95-4098-83A4-D35BF6F23FE6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BBF6E3D3-DC95-4771-9D8E-D81DD43A3C58}">
      <dgm:prSet phldrT="[Text]"/>
      <dgm:spPr>
        <a:solidFill>
          <a:srgbClr val="FFFFFF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solidFill>
                <a:schemeClr val="bg1"/>
              </a:solidFill>
            </a:rPr>
            <a:t>Data Modeling</a:t>
          </a:r>
          <a:endParaRPr lang="en-US" dirty="0"/>
        </a:p>
      </dgm:t>
    </dgm:pt>
    <dgm:pt modelId="{F2773D0F-3C07-49A8-9EDB-0F99CA19B5D5}" type="parTrans" cxnId="{22AF997C-7606-4357-A6B0-D6FAE48053E8}">
      <dgm:prSet/>
      <dgm:spPr/>
      <dgm:t>
        <a:bodyPr/>
        <a:lstStyle/>
        <a:p>
          <a:endParaRPr lang="en-US"/>
        </a:p>
      </dgm:t>
    </dgm:pt>
    <dgm:pt modelId="{95755F91-CF97-40FC-A6B3-BA5F105203BD}" type="sibTrans" cxnId="{22AF997C-7606-4357-A6B0-D6FAE48053E8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69D6E42B-1B0F-4342-80B7-57D438E35AB0}">
      <dgm:prSet phldrT="[Text]"/>
      <dgm:spPr>
        <a:solidFill>
          <a:srgbClr val="FFFFFF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solidFill>
                <a:schemeClr val="bg1"/>
              </a:solidFill>
            </a:rPr>
            <a:t>Model Evaluation</a:t>
          </a:r>
          <a:endParaRPr lang="en-US" dirty="0"/>
        </a:p>
      </dgm:t>
    </dgm:pt>
    <dgm:pt modelId="{432A5F44-4A4D-4BE6-B6C3-4F3D804511D8}" type="parTrans" cxnId="{0B00B60A-B538-4550-9448-4B133B6F8A80}">
      <dgm:prSet/>
      <dgm:spPr/>
      <dgm:t>
        <a:bodyPr/>
        <a:lstStyle/>
        <a:p>
          <a:endParaRPr lang="en-US"/>
        </a:p>
      </dgm:t>
    </dgm:pt>
    <dgm:pt modelId="{A6B183EF-D6BF-4B27-B375-6CE4CD1BF4D1}" type="sibTrans" cxnId="{0B00B60A-B538-4550-9448-4B133B6F8A80}">
      <dgm:prSet/>
      <dgm:spPr/>
      <dgm:t>
        <a:bodyPr/>
        <a:lstStyle/>
        <a:p>
          <a:endParaRPr lang="en-US"/>
        </a:p>
      </dgm:t>
    </dgm:pt>
    <dgm:pt modelId="{BB10563F-9B2F-48EE-AD44-15E02F0D28D2}" type="pres">
      <dgm:prSet presAssocID="{BBC17571-F5AE-497F-A0AA-DA3BAFA44DD4}" presName="Name0" presStyleCnt="0">
        <dgm:presLayoutVars>
          <dgm:dir/>
          <dgm:resizeHandles val="exact"/>
        </dgm:presLayoutVars>
      </dgm:prSet>
      <dgm:spPr/>
    </dgm:pt>
    <dgm:pt modelId="{B71B9DFD-EE61-4F63-8DD1-297B53029095}" type="pres">
      <dgm:prSet presAssocID="{37644AFA-1A9A-430D-A005-704D1DC07B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885EB-4257-4EE8-B473-FA9A2F35F41C}" type="pres">
      <dgm:prSet presAssocID="{1F123CF7-945B-4C66-B012-66900E32DD8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80891F4-C6E5-450D-8BC4-072D0BEA9475}" type="pres">
      <dgm:prSet presAssocID="{1F123CF7-945B-4C66-B012-66900E32DD8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18EDF23-AC69-4B79-9821-CE07E34E680E}" type="pres">
      <dgm:prSet presAssocID="{BBF6E3D3-DC95-4771-9D8E-D81DD43A3C5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119F0-DF4E-41FD-84B8-1DAC6790FB14}" type="pres">
      <dgm:prSet presAssocID="{95755F91-CF97-40FC-A6B3-BA5F105203B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BE12A49-7FAA-4E0A-A802-09CB5DE1835D}" type="pres">
      <dgm:prSet presAssocID="{95755F91-CF97-40FC-A6B3-BA5F105203B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016E805-C0F0-4647-8264-1685B786B08C}" type="pres">
      <dgm:prSet presAssocID="{69D6E42B-1B0F-4342-80B7-57D438E35AB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3E3CCD-6C5D-46E4-98B2-4B6C8C842834}" type="presOf" srcId="{69D6E42B-1B0F-4342-80B7-57D438E35AB0}" destId="{3016E805-C0F0-4647-8264-1685B786B08C}" srcOrd="0" destOrd="0" presId="urn:microsoft.com/office/officeart/2005/8/layout/process1"/>
    <dgm:cxn modelId="{28412C1C-0BB4-43A7-B371-2554CE95DA67}" type="presOf" srcId="{1F123CF7-945B-4C66-B012-66900E32DD8B}" destId="{BF0885EB-4257-4EE8-B473-FA9A2F35F41C}" srcOrd="0" destOrd="0" presId="urn:microsoft.com/office/officeart/2005/8/layout/process1"/>
    <dgm:cxn modelId="{82969947-048D-4E98-90CA-72EF578262CE}" type="presOf" srcId="{1F123CF7-945B-4C66-B012-66900E32DD8B}" destId="{E80891F4-C6E5-450D-8BC4-072D0BEA9475}" srcOrd="1" destOrd="0" presId="urn:microsoft.com/office/officeart/2005/8/layout/process1"/>
    <dgm:cxn modelId="{3D50D40C-042C-48F7-9278-1D92AF5482FE}" type="presOf" srcId="{95755F91-CF97-40FC-A6B3-BA5F105203BD}" destId="{F37119F0-DF4E-41FD-84B8-1DAC6790FB14}" srcOrd="0" destOrd="0" presId="urn:microsoft.com/office/officeart/2005/8/layout/process1"/>
    <dgm:cxn modelId="{2A38B1E7-9482-4294-8423-1366B28E9F7B}" type="presOf" srcId="{95755F91-CF97-40FC-A6B3-BA5F105203BD}" destId="{ABE12A49-7FAA-4E0A-A802-09CB5DE1835D}" srcOrd="1" destOrd="0" presId="urn:microsoft.com/office/officeart/2005/8/layout/process1"/>
    <dgm:cxn modelId="{7B145AD1-1E7E-4A59-AB7F-0C1D586B2CF1}" type="presOf" srcId="{37644AFA-1A9A-430D-A005-704D1DC07BD3}" destId="{B71B9DFD-EE61-4F63-8DD1-297B53029095}" srcOrd="0" destOrd="0" presId="urn:microsoft.com/office/officeart/2005/8/layout/process1"/>
    <dgm:cxn modelId="{DDF976B0-3BC0-422B-B1FA-9BAAC0DA4E71}" type="presOf" srcId="{BBC17571-F5AE-497F-A0AA-DA3BAFA44DD4}" destId="{BB10563F-9B2F-48EE-AD44-15E02F0D28D2}" srcOrd="0" destOrd="0" presId="urn:microsoft.com/office/officeart/2005/8/layout/process1"/>
    <dgm:cxn modelId="{22AF997C-7606-4357-A6B0-D6FAE48053E8}" srcId="{BBC17571-F5AE-497F-A0AA-DA3BAFA44DD4}" destId="{BBF6E3D3-DC95-4771-9D8E-D81DD43A3C58}" srcOrd="1" destOrd="0" parTransId="{F2773D0F-3C07-49A8-9EDB-0F99CA19B5D5}" sibTransId="{95755F91-CF97-40FC-A6B3-BA5F105203BD}"/>
    <dgm:cxn modelId="{0B00B60A-B538-4550-9448-4B133B6F8A80}" srcId="{BBC17571-F5AE-497F-A0AA-DA3BAFA44DD4}" destId="{69D6E42B-1B0F-4342-80B7-57D438E35AB0}" srcOrd="2" destOrd="0" parTransId="{432A5F44-4A4D-4BE6-B6C3-4F3D804511D8}" sibTransId="{A6B183EF-D6BF-4B27-B375-6CE4CD1BF4D1}"/>
    <dgm:cxn modelId="{DC8B85D6-DF95-4098-83A4-D35BF6F23FE6}" srcId="{BBC17571-F5AE-497F-A0AA-DA3BAFA44DD4}" destId="{37644AFA-1A9A-430D-A005-704D1DC07BD3}" srcOrd="0" destOrd="0" parTransId="{63EB6902-D4DF-4C3A-9B48-2E4B90F375F2}" sibTransId="{1F123CF7-945B-4C66-B012-66900E32DD8B}"/>
    <dgm:cxn modelId="{21287142-8C3D-46FA-BD1F-A23561AC2CAF}" type="presOf" srcId="{BBF6E3D3-DC95-4771-9D8E-D81DD43A3C58}" destId="{D18EDF23-AC69-4B79-9821-CE07E34E680E}" srcOrd="0" destOrd="0" presId="urn:microsoft.com/office/officeart/2005/8/layout/process1"/>
    <dgm:cxn modelId="{5FB56663-334D-44D0-A458-ABB4D679715A}" type="presParOf" srcId="{BB10563F-9B2F-48EE-AD44-15E02F0D28D2}" destId="{B71B9DFD-EE61-4F63-8DD1-297B53029095}" srcOrd="0" destOrd="0" presId="urn:microsoft.com/office/officeart/2005/8/layout/process1"/>
    <dgm:cxn modelId="{27C7D5B5-5B29-488C-A856-359C798950AD}" type="presParOf" srcId="{BB10563F-9B2F-48EE-AD44-15E02F0D28D2}" destId="{BF0885EB-4257-4EE8-B473-FA9A2F35F41C}" srcOrd="1" destOrd="0" presId="urn:microsoft.com/office/officeart/2005/8/layout/process1"/>
    <dgm:cxn modelId="{48FFAA28-CB6C-4AAD-A392-9BFDA687EDF4}" type="presParOf" srcId="{BF0885EB-4257-4EE8-B473-FA9A2F35F41C}" destId="{E80891F4-C6E5-450D-8BC4-072D0BEA9475}" srcOrd="0" destOrd="0" presId="urn:microsoft.com/office/officeart/2005/8/layout/process1"/>
    <dgm:cxn modelId="{4006A646-A4A6-4B2F-8EB5-D8FE76D3CA6A}" type="presParOf" srcId="{BB10563F-9B2F-48EE-AD44-15E02F0D28D2}" destId="{D18EDF23-AC69-4B79-9821-CE07E34E680E}" srcOrd="2" destOrd="0" presId="urn:microsoft.com/office/officeart/2005/8/layout/process1"/>
    <dgm:cxn modelId="{8F33BA88-8995-4692-B7BD-D469FE80C702}" type="presParOf" srcId="{BB10563F-9B2F-48EE-AD44-15E02F0D28D2}" destId="{F37119F0-DF4E-41FD-84B8-1DAC6790FB14}" srcOrd="3" destOrd="0" presId="urn:microsoft.com/office/officeart/2005/8/layout/process1"/>
    <dgm:cxn modelId="{E0B4CC81-3102-401C-A96B-438893A40C78}" type="presParOf" srcId="{F37119F0-DF4E-41FD-84B8-1DAC6790FB14}" destId="{ABE12A49-7FAA-4E0A-A802-09CB5DE1835D}" srcOrd="0" destOrd="0" presId="urn:microsoft.com/office/officeart/2005/8/layout/process1"/>
    <dgm:cxn modelId="{7CC29FB7-AA31-427E-8D76-2F2FC0EC717A}" type="presParOf" srcId="{BB10563F-9B2F-48EE-AD44-15E02F0D28D2}" destId="{3016E805-C0F0-4647-8264-1685B786B08C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C17571-F5AE-497F-A0AA-DA3BAFA44DD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10563F-9B2F-48EE-AD44-15E02F0D28D2}" type="pres">
      <dgm:prSet presAssocID="{BBC17571-F5AE-497F-A0AA-DA3BAFA44DD4}" presName="Name0" presStyleCnt="0">
        <dgm:presLayoutVars>
          <dgm:dir/>
          <dgm:resizeHandles val="exact"/>
        </dgm:presLayoutVars>
      </dgm:prSet>
      <dgm:spPr/>
    </dgm:pt>
  </dgm:ptLst>
  <dgm:cxnLst>
    <dgm:cxn modelId="{DDF976B0-3BC0-422B-B1FA-9BAAC0DA4E71}" type="presOf" srcId="{BBC17571-F5AE-497F-A0AA-DA3BAFA44DD4}" destId="{BB10563F-9B2F-48EE-AD44-15E02F0D28D2}" srcOrd="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C17571-F5AE-497F-A0AA-DA3BAFA44DD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10563F-9B2F-48EE-AD44-15E02F0D28D2}" type="pres">
      <dgm:prSet presAssocID="{BBC17571-F5AE-497F-A0AA-DA3BAFA44DD4}" presName="Name0" presStyleCnt="0">
        <dgm:presLayoutVars>
          <dgm:dir/>
          <dgm:resizeHandles val="exact"/>
        </dgm:presLayoutVars>
      </dgm:prSet>
      <dgm:spPr/>
    </dgm:pt>
  </dgm:ptLst>
  <dgm:cxnLst>
    <dgm:cxn modelId="{DDF976B0-3BC0-422B-B1FA-9BAAC0DA4E71}" type="presOf" srcId="{BBC17571-F5AE-497F-A0AA-DA3BAFA44DD4}" destId="{BB10563F-9B2F-48EE-AD44-15E02F0D28D2}" srcOrd="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B9DFD-EE61-4F63-8DD1-297B53029095}">
      <dsp:nvSpPr>
        <dsp:cNvPr id="0" name=""/>
        <dsp:cNvSpPr/>
      </dsp:nvSpPr>
      <dsp:spPr>
        <a:xfrm>
          <a:off x="8819" y="1804251"/>
          <a:ext cx="2635939" cy="1581563"/>
        </a:xfrm>
        <a:prstGeom prst="roundRect">
          <a:avLst>
            <a:gd name="adj" fmla="val 10000"/>
          </a:avLst>
        </a:prstGeom>
        <a:solidFill>
          <a:srgbClr val="FFFFFF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3400" b="1" kern="1200" dirty="0">
              <a:solidFill>
                <a:schemeClr val="bg1"/>
              </a:solidFill>
            </a:rPr>
            <a:t>Data Processing</a:t>
          </a:r>
          <a:endParaRPr lang="en-US" sz="3400" kern="1200" dirty="0"/>
        </a:p>
      </dsp:txBody>
      <dsp:txXfrm>
        <a:off x="55141" y="1850573"/>
        <a:ext cx="2543295" cy="1488919"/>
      </dsp:txXfrm>
    </dsp:sp>
    <dsp:sp modelId="{BF0885EB-4257-4EE8-B473-FA9A2F35F41C}">
      <dsp:nvSpPr>
        <dsp:cNvPr id="0" name=""/>
        <dsp:cNvSpPr/>
      </dsp:nvSpPr>
      <dsp:spPr>
        <a:xfrm>
          <a:off x="2908353" y="2268176"/>
          <a:ext cx="558819" cy="65371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2908353" y="2398919"/>
        <a:ext cx="391173" cy="392227"/>
      </dsp:txXfrm>
    </dsp:sp>
    <dsp:sp modelId="{D18EDF23-AC69-4B79-9821-CE07E34E680E}">
      <dsp:nvSpPr>
        <dsp:cNvPr id="0" name=""/>
        <dsp:cNvSpPr/>
      </dsp:nvSpPr>
      <dsp:spPr>
        <a:xfrm>
          <a:off x="3699135" y="1804251"/>
          <a:ext cx="2635939" cy="1581563"/>
        </a:xfrm>
        <a:prstGeom prst="roundRect">
          <a:avLst>
            <a:gd name="adj" fmla="val 10000"/>
          </a:avLst>
        </a:prstGeom>
        <a:solidFill>
          <a:srgbClr val="FFFFFF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3400" b="1" kern="1200" dirty="0">
              <a:solidFill>
                <a:schemeClr val="bg1"/>
              </a:solidFill>
            </a:rPr>
            <a:t>Data Modeling</a:t>
          </a:r>
          <a:endParaRPr lang="en-US" sz="3400" kern="1200" dirty="0"/>
        </a:p>
      </dsp:txBody>
      <dsp:txXfrm>
        <a:off x="3745457" y="1850573"/>
        <a:ext cx="2543295" cy="1488919"/>
      </dsp:txXfrm>
    </dsp:sp>
    <dsp:sp modelId="{F37119F0-DF4E-41FD-84B8-1DAC6790FB14}">
      <dsp:nvSpPr>
        <dsp:cNvPr id="0" name=""/>
        <dsp:cNvSpPr/>
      </dsp:nvSpPr>
      <dsp:spPr>
        <a:xfrm>
          <a:off x="6598668" y="2268176"/>
          <a:ext cx="558819" cy="65371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6598668" y="2398919"/>
        <a:ext cx="391173" cy="392227"/>
      </dsp:txXfrm>
    </dsp:sp>
    <dsp:sp modelId="{3016E805-C0F0-4647-8264-1685B786B08C}">
      <dsp:nvSpPr>
        <dsp:cNvPr id="0" name=""/>
        <dsp:cNvSpPr/>
      </dsp:nvSpPr>
      <dsp:spPr>
        <a:xfrm>
          <a:off x="7389450" y="1804251"/>
          <a:ext cx="2635939" cy="1581563"/>
        </a:xfrm>
        <a:prstGeom prst="roundRect">
          <a:avLst>
            <a:gd name="adj" fmla="val 10000"/>
          </a:avLst>
        </a:prstGeom>
        <a:solidFill>
          <a:srgbClr val="FFFFFF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3400" b="1" kern="1200" dirty="0">
              <a:solidFill>
                <a:schemeClr val="bg1"/>
              </a:solidFill>
            </a:rPr>
            <a:t>Model Evaluation</a:t>
          </a:r>
          <a:endParaRPr lang="en-US" sz="3400" kern="1200" dirty="0"/>
        </a:p>
      </dsp:txBody>
      <dsp:txXfrm>
        <a:off x="7435772" y="1850573"/>
        <a:ext cx="2543295" cy="1488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35649-9845-4F58-9B82-309C310A520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C86B5-C5C0-46FD-8F2A-627DE6FF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9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15408243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15408243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540824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540824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540824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540824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70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 hasCustomPrompt="1"/>
          </p:nvPr>
        </p:nvSpPr>
        <p:spPr>
          <a:xfrm>
            <a:off x="2417000" y="2004467"/>
            <a:ext cx="1157200" cy="6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2"/>
          </p:nvPr>
        </p:nvSpPr>
        <p:spPr>
          <a:xfrm>
            <a:off x="1662600" y="2510133"/>
            <a:ext cx="26660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651200" y="2848900"/>
            <a:ext cx="2688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3" hasCustomPrompt="1"/>
          </p:nvPr>
        </p:nvSpPr>
        <p:spPr>
          <a:xfrm>
            <a:off x="5516819" y="2004451"/>
            <a:ext cx="1157200" cy="6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 idx="4"/>
          </p:nvPr>
        </p:nvSpPr>
        <p:spPr>
          <a:xfrm>
            <a:off x="4776451" y="2510133"/>
            <a:ext cx="26888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5"/>
          </p:nvPr>
        </p:nvSpPr>
        <p:spPr>
          <a:xfrm>
            <a:off x="4864451" y="2848900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 idx="6" hasCustomPrompt="1"/>
          </p:nvPr>
        </p:nvSpPr>
        <p:spPr>
          <a:xfrm>
            <a:off x="8606029" y="2004467"/>
            <a:ext cx="1157200" cy="6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ctrTitle" idx="7"/>
          </p:nvPr>
        </p:nvSpPr>
        <p:spPr>
          <a:xfrm>
            <a:off x="7840229" y="2510133"/>
            <a:ext cx="26888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8"/>
          </p:nvPr>
        </p:nvSpPr>
        <p:spPr>
          <a:xfrm>
            <a:off x="7928229" y="2848903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 idx="9" hasCustomPrompt="1"/>
          </p:nvPr>
        </p:nvSpPr>
        <p:spPr>
          <a:xfrm>
            <a:off x="2417000" y="4062284"/>
            <a:ext cx="1157200" cy="6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" name="Google Shape;29;p4"/>
          <p:cNvSpPr txBox="1">
            <a:spLocks noGrp="1"/>
          </p:cNvSpPr>
          <p:nvPr>
            <p:ph type="ctrTitle" idx="13"/>
          </p:nvPr>
        </p:nvSpPr>
        <p:spPr>
          <a:xfrm>
            <a:off x="1651200" y="4567967"/>
            <a:ext cx="26888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4"/>
          </p:nvPr>
        </p:nvSpPr>
        <p:spPr>
          <a:xfrm>
            <a:off x="1739200" y="4906719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5" hasCustomPrompt="1"/>
          </p:nvPr>
        </p:nvSpPr>
        <p:spPr>
          <a:xfrm>
            <a:off x="5542251" y="4062300"/>
            <a:ext cx="1157200" cy="6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ctrTitle" idx="16"/>
          </p:nvPr>
        </p:nvSpPr>
        <p:spPr>
          <a:xfrm>
            <a:off x="4759496" y="4567967"/>
            <a:ext cx="26888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7"/>
          </p:nvPr>
        </p:nvSpPr>
        <p:spPr>
          <a:xfrm>
            <a:off x="4864451" y="4906736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8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 rot="-4870190">
            <a:off x="7116400" y="2576888"/>
            <a:ext cx="6640249" cy="524457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4"/>
          <p:cNvSpPr/>
          <p:nvPr/>
        </p:nvSpPr>
        <p:spPr>
          <a:xfrm rot="-4870190">
            <a:off x="-3241067" y="-1535579"/>
            <a:ext cx="6640249" cy="524457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64031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972200" y="4237333"/>
            <a:ext cx="20644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1748000" y="4576103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2"/>
          </p:nvPr>
        </p:nvSpPr>
        <p:spPr>
          <a:xfrm>
            <a:off x="5063800" y="4237317"/>
            <a:ext cx="20644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3"/>
          </p:nvPr>
        </p:nvSpPr>
        <p:spPr>
          <a:xfrm>
            <a:off x="4839600" y="4576085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ctrTitle" idx="4"/>
          </p:nvPr>
        </p:nvSpPr>
        <p:spPr>
          <a:xfrm>
            <a:off x="8157219" y="4237333"/>
            <a:ext cx="20644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ubTitle" idx="5"/>
          </p:nvPr>
        </p:nvSpPr>
        <p:spPr>
          <a:xfrm>
            <a:off x="7933019" y="4576103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 idx="6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 rot="1982717">
            <a:off x="7794987" y="-2823972"/>
            <a:ext cx="6640885" cy="5244443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7"/>
          <p:cNvSpPr/>
          <p:nvPr/>
        </p:nvSpPr>
        <p:spPr>
          <a:xfrm rot="1982717">
            <a:off x="-3760913" y="2294079"/>
            <a:ext cx="6640885" cy="5244443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7858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9" r:id="rId18"/>
    <p:sldLayoutId id="214748367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accent2">
            <a:lumMod val="40000"/>
            <a:lumOff val="6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9929" y="0"/>
            <a:ext cx="9934024" cy="984381"/>
          </a:xfr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Predicting breast cancer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193" y="5398623"/>
            <a:ext cx="4699551" cy="1409268"/>
          </a:xfrm>
          <a:noFill/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Black" panose="020B0A04020102020204" pitchFamily="34" charset="0"/>
              </a:rPr>
              <a:t>Module 3 by: Payam Abbasi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 Black" panose="020B0A04020102020204" pitchFamily="34" charset="0"/>
              </a:rPr>
              <a:t>Date: 08/24/20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 Black" panose="020B0A04020102020204" pitchFamily="34" charset="0"/>
              </a:rPr>
              <a:t>Program: ds-pt-030220</a:t>
            </a:r>
          </a:p>
        </p:txBody>
      </p:sp>
      <p:pic>
        <p:nvPicPr>
          <p:cNvPr id="1032" name="Picture 8" descr="Breast Cancer Ribbon PNG Transparent Images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591" y="4203442"/>
            <a:ext cx="2390362" cy="23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aser-Breast-Cancer-Surgery-mastectomy – Laser Breast Cancer Surge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30" y="1341742"/>
            <a:ext cx="9344608" cy="311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5DB">
            <a:alpha val="6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69" y="73867"/>
            <a:ext cx="11829137" cy="910429"/>
          </a:xfr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Algerian" panose="04020705040A02060702" pitchFamily="82" charset="0"/>
              </a:rPr>
              <a:t>Recommendations</a:t>
            </a:r>
            <a:endParaRPr lang="en-US" b="1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032" name="Picture 8" descr="Breast Cancer Ribbon PNG Transparent Images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477" y="5260240"/>
            <a:ext cx="1671711" cy="16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4D599E-6D28-4035-B318-07AB856E5A57}"/>
              </a:ext>
            </a:extLst>
          </p:cNvPr>
          <p:cNvSpPr txBox="1"/>
          <p:nvPr/>
        </p:nvSpPr>
        <p:spPr>
          <a:xfrm>
            <a:off x="739036" y="1453019"/>
            <a:ext cx="9162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dirty="0">
                <a:solidFill>
                  <a:schemeClr val="bg1"/>
                </a:solidFill>
                <a:effectLst/>
                <a:latin typeface="Helvetica Neue"/>
              </a:rPr>
              <a:t>The feature analysis show that there are few variables with more predictive value for the diagnosis. Using PCA, we confirmed there are 5 variables that can be used to ensure explain the variance of 90% of th</a:t>
            </a:r>
            <a:r>
              <a:rPr lang="en-US" b="1" dirty="0">
                <a:solidFill>
                  <a:schemeClr val="bg1"/>
                </a:solidFill>
                <a:latin typeface="Helvetica Neue"/>
              </a:rPr>
              <a:t>e dataset.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F2528B-74D1-4752-8D84-90E782890702}"/>
              </a:ext>
            </a:extLst>
          </p:cNvPr>
          <p:cNvSpPr txBox="1"/>
          <p:nvPr/>
        </p:nvSpPr>
        <p:spPr>
          <a:xfrm>
            <a:off x="739036" y="2845072"/>
            <a:ext cx="5611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/>
                </a:solidFill>
              </a:rPr>
              <a:t>Future steps:</a:t>
            </a:r>
          </a:p>
          <a:p>
            <a:r>
              <a:rPr lang="en-US" b="1" dirty="0"/>
              <a:t>To provide additional analysis to figure out which variables provide the most accurate data.</a:t>
            </a:r>
          </a:p>
        </p:txBody>
      </p:sp>
    </p:spTree>
    <p:extLst>
      <p:ext uri="{BB962C8B-B14F-4D97-AF65-F5344CB8AC3E}">
        <p14:creationId xmlns:p14="http://schemas.microsoft.com/office/powerpoint/2010/main" val="40406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5DB">
            <a:alpha val="6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15222" y="994530"/>
            <a:ext cx="14830816" cy="2894801"/>
          </a:xfr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pPr algn="ctr"/>
            <a:r>
              <a:rPr lang="en-US" sz="9600" u="sng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  <a:endParaRPr lang="en-US" sz="9600" b="1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032" name="Picture 8" descr="Breast Cancer Ribbon PNG Transparent Images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" y="437719"/>
            <a:ext cx="1671711" cy="16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4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5DB">
            <a:alpha val="65098"/>
          </a:srgbClr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>
            <a:spLocks noGrp="1"/>
          </p:cNvSpPr>
          <p:nvPr>
            <p:ph type="title" idx="18"/>
          </p:nvPr>
        </p:nvSpPr>
        <p:spPr>
          <a:xfrm>
            <a:off x="1639680" y="226731"/>
            <a:ext cx="8981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800" u="sng" dirty="0">
                <a:solidFill>
                  <a:schemeClr val="bg1"/>
                </a:solidFill>
                <a:latin typeface="Algerian" panose="04020705040A02060702" pitchFamily="82" charset="0"/>
              </a:rPr>
              <a:t>The Deliverables</a:t>
            </a:r>
            <a:endParaRPr sz="4800" dirty="0"/>
          </a:p>
        </p:txBody>
      </p:sp>
      <p:sp>
        <p:nvSpPr>
          <p:cNvPr id="385" name="Google Shape;385;p31"/>
          <p:cNvSpPr/>
          <p:nvPr/>
        </p:nvSpPr>
        <p:spPr>
          <a:xfrm>
            <a:off x="11444394" y="5532752"/>
            <a:ext cx="140367" cy="193025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10" y="6722"/>
                  <a:pt x="460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6" y="786"/>
                  <a:pt x="5018" y="329"/>
                  <a:pt x="4668" y="112"/>
                </a:cubicBezTo>
                <a:cubicBezTo>
                  <a:pt x="4546" y="37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6" name="Google Shape;386;p31"/>
          <p:cNvSpPr/>
          <p:nvPr/>
        </p:nvSpPr>
        <p:spPr>
          <a:xfrm>
            <a:off x="11618798" y="5640286"/>
            <a:ext cx="140340" cy="193025"/>
          </a:xfrm>
          <a:custGeom>
            <a:avLst/>
            <a:gdLst/>
            <a:ahLst/>
            <a:cxnLst/>
            <a:rect l="l" t="t" r="r" b="b"/>
            <a:pathLst>
              <a:path w="5125" h="7049" extrusionOk="0">
                <a:moveTo>
                  <a:pt x="4277" y="1"/>
                </a:moveTo>
                <a:cubicBezTo>
                  <a:pt x="4027" y="1"/>
                  <a:pt x="3783" y="127"/>
                  <a:pt x="3641" y="355"/>
                </a:cubicBezTo>
                <a:lnTo>
                  <a:pt x="214" y="5912"/>
                </a:lnTo>
                <a:cubicBezTo>
                  <a:pt x="0" y="6263"/>
                  <a:pt x="108" y="6722"/>
                  <a:pt x="458" y="6939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3"/>
                  <a:pt x="1483" y="6695"/>
                </a:cubicBezTo>
                <a:lnTo>
                  <a:pt x="4911" y="1137"/>
                </a:lnTo>
                <a:cubicBezTo>
                  <a:pt x="5125" y="786"/>
                  <a:pt x="5016" y="329"/>
                  <a:pt x="4666" y="112"/>
                </a:cubicBezTo>
                <a:cubicBezTo>
                  <a:pt x="4545" y="37"/>
                  <a:pt x="4410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7" name="Google Shape;387;p31"/>
          <p:cNvSpPr/>
          <p:nvPr/>
        </p:nvSpPr>
        <p:spPr>
          <a:xfrm>
            <a:off x="11390201" y="5465526"/>
            <a:ext cx="102003" cy="130455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1"/>
                </a:moveTo>
                <a:cubicBezTo>
                  <a:pt x="2463" y="1"/>
                  <a:pt x="2452" y="7"/>
                  <a:pt x="2445" y="17"/>
                </a:cubicBezTo>
                <a:lnTo>
                  <a:pt x="11" y="3964"/>
                </a:lnTo>
                <a:cubicBezTo>
                  <a:pt x="0" y="3981"/>
                  <a:pt x="6" y="4003"/>
                  <a:pt x="22" y="4012"/>
                </a:cubicBezTo>
                <a:lnTo>
                  <a:pt x="1233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2" y="4763"/>
                  <a:pt x="1273" y="4758"/>
                  <a:pt x="1279" y="4748"/>
                </a:cubicBezTo>
                <a:lnTo>
                  <a:pt x="3715" y="799"/>
                </a:lnTo>
                <a:cubicBezTo>
                  <a:pt x="3724" y="784"/>
                  <a:pt x="3719" y="762"/>
                  <a:pt x="3702" y="752"/>
                </a:cubicBezTo>
                <a:lnTo>
                  <a:pt x="2493" y="7"/>
                </a:lnTo>
                <a:cubicBezTo>
                  <a:pt x="2487" y="3"/>
                  <a:pt x="2481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8" name="Google Shape;388;p31"/>
          <p:cNvSpPr/>
          <p:nvPr/>
        </p:nvSpPr>
        <p:spPr>
          <a:xfrm>
            <a:off x="9464359" y="4651638"/>
            <a:ext cx="3984056" cy="2601389"/>
          </a:xfrm>
          <a:custGeom>
            <a:avLst/>
            <a:gdLst/>
            <a:ahLst/>
            <a:cxnLst/>
            <a:rect l="l" t="t" r="r" b="b"/>
            <a:pathLst>
              <a:path w="145492" h="94999" extrusionOk="0">
                <a:moveTo>
                  <a:pt x="105426" y="45635"/>
                </a:moveTo>
                <a:cubicBezTo>
                  <a:pt x="105483" y="45638"/>
                  <a:pt x="105537" y="45644"/>
                  <a:pt x="105593" y="45649"/>
                </a:cubicBezTo>
                <a:lnTo>
                  <a:pt x="105592" y="45649"/>
                </a:lnTo>
                <a:cubicBezTo>
                  <a:pt x="105537" y="45644"/>
                  <a:pt x="105481" y="45638"/>
                  <a:pt x="105426" y="45635"/>
                </a:cubicBezTo>
                <a:close/>
                <a:moveTo>
                  <a:pt x="104638" y="45646"/>
                </a:moveTo>
                <a:lnTo>
                  <a:pt x="104638" y="45646"/>
                </a:lnTo>
                <a:cubicBezTo>
                  <a:pt x="104590" y="45650"/>
                  <a:pt x="104542" y="45650"/>
                  <a:pt x="104494" y="45655"/>
                </a:cubicBezTo>
                <a:cubicBezTo>
                  <a:pt x="104542" y="45650"/>
                  <a:pt x="104591" y="45649"/>
                  <a:pt x="104638" y="45646"/>
                </a:cubicBezTo>
                <a:close/>
                <a:moveTo>
                  <a:pt x="105871" y="45673"/>
                </a:moveTo>
                <a:cubicBezTo>
                  <a:pt x="105878" y="45674"/>
                  <a:pt x="105885" y="45675"/>
                  <a:pt x="105892" y="45676"/>
                </a:cubicBezTo>
                <a:lnTo>
                  <a:pt x="105892" y="45676"/>
                </a:lnTo>
                <a:cubicBezTo>
                  <a:pt x="105885" y="45675"/>
                  <a:pt x="105878" y="45674"/>
                  <a:pt x="105871" y="45673"/>
                </a:cubicBezTo>
                <a:close/>
                <a:moveTo>
                  <a:pt x="106302" y="45743"/>
                </a:moveTo>
                <a:cubicBezTo>
                  <a:pt x="106369" y="45757"/>
                  <a:pt x="106434" y="45775"/>
                  <a:pt x="106499" y="45790"/>
                </a:cubicBezTo>
                <a:lnTo>
                  <a:pt x="106497" y="45790"/>
                </a:lnTo>
                <a:cubicBezTo>
                  <a:pt x="106432" y="45775"/>
                  <a:pt x="106368" y="45757"/>
                  <a:pt x="106302" y="45743"/>
                </a:cubicBezTo>
                <a:close/>
                <a:moveTo>
                  <a:pt x="103667" y="45777"/>
                </a:moveTo>
                <a:cubicBezTo>
                  <a:pt x="103615" y="45788"/>
                  <a:pt x="103565" y="45795"/>
                  <a:pt x="103514" y="45807"/>
                </a:cubicBezTo>
                <a:lnTo>
                  <a:pt x="103514" y="45806"/>
                </a:lnTo>
                <a:cubicBezTo>
                  <a:pt x="103565" y="45795"/>
                  <a:pt x="103615" y="45788"/>
                  <a:pt x="103667" y="45777"/>
                </a:cubicBezTo>
                <a:close/>
                <a:moveTo>
                  <a:pt x="106719" y="45844"/>
                </a:moveTo>
                <a:lnTo>
                  <a:pt x="106719" y="45844"/>
                </a:lnTo>
                <a:cubicBezTo>
                  <a:pt x="106794" y="45866"/>
                  <a:pt x="106867" y="45892"/>
                  <a:pt x="106939" y="45917"/>
                </a:cubicBezTo>
                <a:cubicBezTo>
                  <a:pt x="106865" y="45892"/>
                  <a:pt x="106793" y="45866"/>
                  <a:pt x="106719" y="45844"/>
                </a:cubicBezTo>
                <a:close/>
                <a:moveTo>
                  <a:pt x="103174" y="45891"/>
                </a:moveTo>
                <a:lnTo>
                  <a:pt x="103174" y="45891"/>
                </a:lnTo>
                <a:cubicBezTo>
                  <a:pt x="103118" y="45906"/>
                  <a:pt x="103063" y="45917"/>
                  <a:pt x="103007" y="45932"/>
                </a:cubicBezTo>
                <a:cubicBezTo>
                  <a:pt x="103063" y="45917"/>
                  <a:pt x="103118" y="45904"/>
                  <a:pt x="103174" y="45891"/>
                </a:cubicBezTo>
                <a:close/>
                <a:moveTo>
                  <a:pt x="107119" y="45975"/>
                </a:moveTo>
                <a:cubicBezTo>
                  <a:pt x="107202" y="46006"/>
                  <a:pt x="107282" y="46043"/>
                  <a:pt x="107362" y="46077"/>
                </a:cubicBezTo>
                <a:cubicBezTo>
                  <a:pt x="107281" y="46043"/>
                  <a:pt x="107201" y="46006"/>
                  <a:pt x="107119" y="45975"/>
                </a:cubicBezTo>
                <a:close/>
                <a:moveTo>
                  <a:pt x="107890" y="46338"/>
                </a:moveTo>
                <a:lnTo>
                  <a:pt x="107898" y="46343"/>
                </a:lnTo>
                <a:cubicBezTo>
                  <a:pt x="107895" y="46341"/>
                  <a:pt x="107893" y="46340"/>
                  <a:pt x="107890" y="46338"/>
                </a:cubicBezTo>
                <a:close/>
                <a:moveTo>
                  <a:pt x="121877" y="50858"/>
                </a:moveTo>
                <a:cubicBezTo>
                  <a:pt x="121792" y="50869"/>
                  <a:pt x="121708" y="50877"/>
                  <a:pt x="121623" y="50889"/>
                </a:cubicBezTo>
                <a:cubicBezTo>
                  <a:pt x="121708" y="50875"/>
                  <a:pt x="121792" y="50869"/>
                  <a:pt x="121877" y="50858"/>
                </a:cubicBezTo>
                <a:close/>
                <a:moveTo>
                  <a:pt x="121203" y="50967"/>
                </a:moveTo>
                <a:cubicBezTo>
                  <a:pt x="121109" y="50986"/>
                  <a:pt x="121018" y="51000"/>
                  <a:pt x="120923" y="51020"/>
                </a:cubicBezTo>
                <a:cubicBezTo>
                  <a:pt x="121017" y="50998"/>
                  <a:pt x="121109" y="50984"/>
                  <a:pt x="121203" y="50967"/>
                </a:cubicBezTo>
                <a:close/>
                <a:moveTo>
                  <a:pt x="120496" y="51126"/>
                </a:moveTo>
                <a:cubicBezTo>
                  <a:pt x="120401" y="51150"/>
                  <a:pt x="120307" y="51171"/>
                  <a:pt x="120210" y="51198"/>
                </a:cubicBezTo>
                <a:lnTo>
                  <a:pt x="120210" y="51197"/>
                </a:lnTo>
                <a:cubicBezTo>
                  <a:pt x="120307" y="51171"/>
                  <a:pt x="120401" y="51150"/>
                  <a:pt x="120496" y="51126"/>
                </a:cubicBezTo>
                <a:close/>
                <a:moveTo>
                  <a:pt x="119027" y="51593"/>
                </a:moveTo>
                <a:cubicBezTo>
                  <a:pt x="118932" y="51629"/>
                  <a:pt x="118838" y="51659"/>
                  <a:pt x="118743" y="51699"/>
                </a:cubicBezTo>
                <a:lnTo>
                  <a:pt x="118743" y="51697"/>
                </a:lnTo>
                <a:cubicBezTo>
                  <a:pt x="118838" y="51659"/>
                  <a:pt x="118932" y="51629"/>
                  <a:pt x="119027" y="51593"/>
                </a:cubicBezTo>
                <a:close/>
                <a:moveTo>
                  <a:pt x="127099" y="51777"/>
                </a:moveTo>
                <a:lnTo>
                  <a:pt x="127099" y="51777"/>
                </a:lnTo>
                <a:cubicBezTo>
                  <a:pt x="127101" y="51778"/>
                  <a:pt x="127103" y="51778"/>
                  <a:pt x="127105" y="51780"/>
                </a:cubicBezTo>
                <a:lnTo>
                  <a:pt x="127099" y="51777"/>
                </a:lnTo>
                <a:close/>
                <a:moveTo>
                  <a:pt x="118272" y="51900"/>
                </a:moveTo>
                <a:cubicBezTo>
                  <a:pt x="118180" y="51942"/>
                  <a:pt x="118086" y="51979"/>
                  <a:pt x="117992" y="52022"/>
                </a:cubicBezTo>
                <a:cubicBezTo>
                  <a:pt x="118086" y="51979"/>
                  <a:pt x="118178" y="51942"/>
                  <a:pt x="118272" y="51900"/>
                </a:cubicBezTo>
                <a:close/>
                <a:moveTo>
                  <a:pt x="89756" y="65416"/>
                </a:moveTo>
                <a:cubicBezTo>
                  <a:pt x="89757" y="65597"/>
                  <a:pt x="89761" y="65775"/>
                  <a:pt x="89768" y="65949"/>
                </a:cubicBezTo>
                <a:lnTo>
                  <a:pt x="89768" y="65949"/>
                </a:lnTo>
                <a:cubicBezTo>
                  <a:pt x="89761" y="65775"/>
                  <a:pt x="89757" y="65598"/>
                  <a:pt x="89756" y="65418"/>
                </a:cubicBezTo>
                <a:lnTo>
                  <a:pt x="89756" y="65416"/>
                </a:lnTo>
                <a:close/>
                <a:moveTo>
                  <a:pt x="139865" y="67462"/>
                </a:moveTo>
                <a:cubicBezTo>
                  <a:pt x="139882" y="67462"/>
                  <a:pt x="139897" y="67463"/>
                  <a:pt x="139914" y="67465"/>
                </a:cubicBezTo>
                <a:lnTo>
                  <a:pt x="139914" y="67467"/>
                </a:lnTo>
                <a:cubicBezTo>
                  <a:pt x="139897" y="67465"/>
                  <a:pt x="139882" y="67463"/>
                  <a:pt x="139865" y="67462"/>
                </a:cubicBezTo>
                <a:close/>
                <a:moveTo>
                  <a:pt x="138952" y="67477"/>
                </a:moveTo>
                <a:lnTo>
                  <a:pt x="138952" y="67479"/>
                </a:lnTo>
                <a:cubicBezTo>
                  <a:pt x="138943" y="67480"/>
                  <a:pt x="138934" y="67480"/>
                  <a:pt x="138924" y="67480"/>
                </a:cubicBezTo>
                <a:cubicBezTo>
                  <a:pt x="138934" y="67479"/>
                  <a:pt x="138943" y="67479"/>
                  <a:pt x="138952" y="67477"/>
                </a:cubicBezTo>
                <a:close/>
                <a:moveTo>
                  <a:pt x="140316" y="67502"/>
                </a:moveTo>
                <a:lnTo>
                  <a:pt x="140316" y="67502"/>
                </a:lnTo>
                <a:cubicBezTo>
                  <a:pt x="140336" y="67503"/>
                  <a:pt x="140357" y="67508"/>
                  <a:pt x="140381" y="67511"/>
                </a:cubicBezTo>
                <a:lnTo>
                  <a:pt x="140381" y="67513"/>
                </a:lnTo>
                <a:cubicBezTo>
                  <a:pt x="140359" y="67510"/>
                  <a:pt x="140337" y="67505"/>
                  <a:pt x="140316" y="67502"/>
                </a:cubicBezTo>
                <a:close/>
                <a:moveTo>
                  <a:pt x="138458" y="67536"/>
                </a:moveTo>
                <a:lnTo>
                  <a:pt x="138458" y="67537"/>
                </a:lnTo>
                <a:cubicBezTo>
                  <a:pt x="138450" y="67539"/>
                  <a:pt x="138442" y="67539"/>
                  <a:pt x="138435" y="67540"/>
                </a:cubicBezTo>
                <a:cubicBezTo>
                  <a:pt x="138442" y="67537"/>
                  <a:pt x="138450" y="67537"/>
                  <a:pt x="138458" y="67536"/>
                </a:cubicBezTo>
                <a:close/>
                <a:moveTo>
                  <a:pt x="140750" y="67573"/>
                </a:moveTo>
                <a:lnTo>
                  <a:pt x="140750" y="67573"/>
                </a:lnTo>
                <a:cubicBezTo>
                  <a:pt x="140779" y="67577"/>
                  <a:pt x="140809" y="67585"/>
                  <a:pt x="140836" y="67593"/>
                </a:cubicBezTo>
                <a:cubicBezTo>
                  <a:pt x="140807" y="67587"/>
                  <a:pt x="140779" y="67577"/>
                  <a:pt x="140750" y="67573"/>
                </a:cubicBezTo>
                <a:close/>
                <a:moveTo>
                  <a:pt x="137962" y="67628"/>
                </a:moveTo>
                <a:cubicBezTo>
                  <a:pt x="137953" y="67630"/>
                  <a:pt x="137944" y="67631"/>
                  <a:pt x="137934" y="67633"/>
                </a:cubicBezTo>
                <a:cubicBezTo>
                  <a:pt x="137944" y="67630"/>
                  <a:pt x="137953" y="67628"/>
                  <a:pt x="137962" y="67628"/>
                </a:cubicBezTo>
                <a:close/>
                <a:moveTo>
                  <a:pt x="141172" y="67675"/>
                </a:moveTo>
                <a:lnTo>
                  <a:pt x="141172" y="67675"/>
                </a:lnTo>
                <a:cubicBezTo>
                  <a:pt x="141208" y="67686"/>
                  <a:pt x="141245" y="67699"/>
                  <a:pt x="141281" y="67710"/>
                </a:cubicBezTo>
                <a:lnTo>
                  <a:pt x="141281" y="67711"/>
                </a:lnTo>
                <a:cubicBezTo>
                  <a:pt x="141245" y="67699"/>
                  <a:pt x="141208" y="67686"/>
                  <a:pt x="141172" y="67675"/>
                </a:cubicBezTo>
                <a:close/>
                <a:moveTo>
                  <a:pt x="137459" y="67750"/>
                </a:moveTo>
                <a:lnTo>
                  <a:pt x="137459" y="67751"/>
                </a:lnTo>
                <a:cubicBezTo>
                  <a:pt x="137446" y="67754"/>
                  <a:pt x="137434" y="67757"/>
                  <a:pt x="137422" y="67761"/>
                </a:cubicBezTo>
                <a:cubicBezTo>
                  <a:pt x="137434" y="67756"/>
                  <a:pt x="137446" y="67753"/>
                  <a:pt x="137459" y="67750"/>
                </a:cubicBezTo>
                <a:close/>
                <a:moveTo>
                  <a:pt x="141576" y="67809"/>
                </a:moveTo>
                <a:cubicBezTo>
                  <a:pt x="141620" y="67826"/>
                  <a:pt x="141662" y="67846"/>
                  <a:pt x="141704" y="67862"/>
                </a:cubicBezTo>
                <a:lnTo>
                  <a:pt x="141704" y="67864"/>
                </a:lnTo>
                <a:cubicBezTo>
                  <a:pt x="141662" y="67846"/>
                  <a:pt x="141620" y="67826"/>
                  <a:pt x="141576" y="67809"/>
                </a:cubicBezTo>
                <a:close/>
                <a:moveTo>
                  <a:pt x="136951" y="67905"/>
                </a:moveTo>
                <a:lnTo>
                  <a:pt x="136949" y="67907"/>
                </a:lnTo>
                <a:cubicBezTo>
                  <a:pt x="136934" y="67913"/>
                  <a:pt x="136917" y="67916"/>
                  <a:pt x="136900" y="67922"/>
                </a:cubicBezTo>
                <a:cubicBezTo>
                  <a:pt x="136917" y="67916"/>
                  <a:pt x="136934" y="67911"/>
                  <a:pt x="136951" y="67905"/>
                </a:cubicBezTo>
                <a:close/>
                <a:moveTo>
                  <a:pt x="141961" y="67973"/>
                </a:moveTo>
                <a:cubicBezTo>
                  <a:pt x="142014" y="67996"/>
                  <a:pt x="142065" y="68025"/>
                  <a:pt x="142115" y="68051"/>
                </a:cubicBezTo>
                <a:cubicBezTo>
                  <a:pt x="142065" y="68025"/>
                  <a:pt x="142014" y="67998"/>
                  <a:pt x="141961" y="67973"/>
                </a:cubicBezTo>
                <a:close/>
                <a:moveTo>
                  <a:pt x="136435" y="68093"/>
                </a:moveTo>
                <a:lnTo>
                  <a:pt x="136435" y="68095"/>
                </a:lnTo>
                <a:cubicBezTo>
                  <a:pt x="136414" y="68104"/>
                  <a:pt x="136392" y="68110"/>
                  <a:pt x="136369" y="68119"/>
                </a:cubicBezTo>
                <a:cubicBezTo>
                  <a:pt x="136392" y="68108"/>
                  <a:pt x="136414" y="68102"/>
                  <a:pt x="136435" y="68093"/>
                </a:cubicBezTo>
                <a:close/>
                <a:moveTo>
                  <a:pt x="135906" y="68318"/>
                </a:moveTo>
                <a:lnTo>
                  <a:pt x="135906" y="68319"/>
                </a:lnTo>
                <a:cubicBezTo>
                  <a:pt x="135879" y="68330"/>
                  <a:pt x="135855" y="68339"/>
                  <a:pt x="135830" y="68352"/>
                </a:cubicBezTo>
                <a:cubicBezTo>
                  <a:pt x="135856" y="68338"/>
                  <a:pt x="135881" y="68329"/>
                  <a:pt x="135906" y="68318"/>
                </a:cubicBezTo>
                <a:close/>
                <a:moveTo>
                  <a:pt x="135376" y="68572"/>
                </a:moveTo>
                <a:lnTo>
                  <a:pt x="135376" y="68573"/>
                </a:lnTo>
                <a:cubicBezTo>
                  <a:pt x="135345" y="68590"/>
                  <a:pt x="135314" y="68603"/>
                  <a:pt x="135284" y="68620"/>
                </a:cubicBezTo>
                <a:cubicBezTo>
                  <a:pt x="135314" y="68601"/>
                  <a:pt x="135345" y="68589"/>
                  <a:pt x="135376" y="68572"/>
                </a:cubicBezTo>
                <a:close/>
                <a:moveTo>
                  <a:pt x="91423" y="70993"/>
                </a:moveTo>
                <a:cubicBezTo>
                  <a:pt x="91474" y="71056"/>
                  <a:pt x="91524" y="71120"/>
                  <a:pt x="91576" y="71179"/>
                </a:cubicBezTo>
                <a:lnTo>
                  <a:pt x="91576" y="71179"/>
                </a:lnTo>
                <a:cubicBezTo>
                  <a:pt x="91524" y="71120"/>
                  <a:pt x="91474" y="71056"/>
                  <a:pt x="91423" y="70995"/>
                </a:cubicBezTo>
                <a:lnTo>
                  <a:pt x="91423" y="70993"/>
                </a:lnTo>
                <a:close/>
                <a:moveTo>
                  <a:pt x="91852" y="71468"/>
                </a:moveTo>
                <a:cubicBezTo>
                  <a:pt x="91858" y="71475"/>
                  <a:pt x="91865" y="71481"/>
                  <a:pt x="91871" y="71487"/>
                </a:cubicBezTo>
                <a:cubicBezTo>
                  <a:pt x="91865" y="71481"/>
                  <a:pt x="91858" y="71475"/>
                  <a:pt x="91852" y="71468"/>
                </a:cubicBezTo>
                <a:close/>
                <a:moveTo>
                  <a:pt x="92409" y="71934"/>
                </a:moveTo>
                <a:cubicBezTo>
                  <a:pt x="92444" y="71960"/>
                  <a:pt x="92478" y="71989"/>
                  <a:pt x="92515" y="72014"/>
                </a:cubicBezTo>
                <a:cubicBezTo>
                  <a:pt x="92478" y="71989"/>
                  <a:pt x="92444" y="71962"/>
                  <a:pt x="92409" y="71935"/>
                </a:cubicBezTo>
                <a:lnTo>
                  <a:pt x="92409" y="71934"/>
                </a:lnTo>
                <a:close/>
                <a:moveTo>
                  <a:pt x="92835" y="72220"/>
                </a:moveTo>
                <a:cubicBezTo>
                  <a:pt x="92841" y="72224"/>
                  <a:pt x="92847" y="72227"/>
                  <a:pt x="92854" y="72231"/>
                </a:cubicBezTo>
                <a:lnTo>
                  <a:pt x="92835" y="72220"/>
                </a:lnTo>
                <a:close/>
                <a:moveTo>
                  <a:pt x="101536" y="78660"/>
                </a:moveTo>
                <a:cubicBezTo>
                  <a:pt x="101537" y="78954"/>
                  <a:pt x="101543" y="79245"/>
                  <a:pt x="101557" y="79529"/>
                </a:cubicBezTo>
                <a:cubicBezTo>
                  <a:pt x="101543" y="79245"/>
                  <a:pt x="101537" y="78956"/>
                  <a:pt x="101536" y="78660"/>
                </a:cubicBezTo>
                <a:close/>
                <a:moveTo>
                  <a:pt x="101665" y="80757"/>
                </a:moveTo>
                <a:lnTo>
                  <a:pt x="101665" y="80757"/>
                </a:lnTo>
                <a:cubicBezTo>
                  <a:pt x="101681" y="80895"/>
                  <a:pt x="101694" y="81034"/>
                  <a:pt x="101714" y="81169"/>
                </a:cubicBezTo>
                <a:cubicBezTo>
                  <a:pt x="101694" y="81036"/>
                  <a:pt x="101681" y="80895"/>
                  <a:pt x="101665" y="80757"/>
                </a:cubicBezTo>
                <a:close/>
                <a:moveTo>
                  <a:pt x="101935" y="82320"/>
                </a:moveTo>
                <a:cubicBezTo>
                  <a:pt x="101962" y="82437"/>
                  <a:pt x="101987" y="82556"/>
                  <a:pt x="102016" y="82671"/>
                </a:cubicBezTo>
                <a:cubicBezTo>
                  <a:pt x="101987" y="82558"/>
                  <a:pt x="101962" y="82437"/>
                  <a:pt x="101935" y="82320"/>
                </a:cubicBezTo>
                <a:close/>
                <a:moveTo>
                  <a:pt x="102125" y="83047"/>
                </a:moveTo>
                <a:cubicBezTo>
                  <a:pt x="102156" y="83153"/>
                  <a:pt x="102185" y="83261"/>
                  <a:pt x="102218" y="83365"/>
                </a:cubicBezTo>
                <a:lnTo>
                  <a:pt x="102218" y="83365"/>
                </a:lnTo>
                <a:cubicBezTo>
                  <a:pt x="102185" y="83261"/>
                  <a:pt x="102156" y="83153"/>
                  <a:pt x="102125" y="83048"/>
                </a:cubicBezTo>
                <a:lnTo>
                  <a:pt x="102125" y="83047"/>
                </a:lnTo>
                <a:close/>
                <a:moveTo>
                  <a:pt x="102345" y="83725"/>
                </a:moveTo>
                <a:cubicBezTo>
                  <a:pt x="102382" y="83826"/>
                  <a:pt x="102415" y="83929"/>
                  <a:pt x="102453" y="84027"/>
                </a:cubicBezTo>
                <a:lnTo>
                  <a:pt x="102453" y="84027"/>
                </a:lnTo>
                <a:cubicBezTo>
                  <a:pt x="102415" y="83929"/>
                  <a:pt x="102382" y="83826"/>
                  <a:pt x="102345" y="83727"/>
                </a:cubicBezTo>
                <a:lnTo>
                  <a:pt x="102345" y="83725"/>
                </a:lnTo>
                <a:close/>
                <a:moveTo>
                  <a:pt x="102599" y="84366"/>
                </a:moveTo>
                <a:cubicBezTo>
                  <a:pt x="102641" y="84463"/>
                  <a:pt x="102679" y="84561"/>
                  <a:pt x="102724" y="84655"/>
                </a:cubicBezTo>
                <a:cubicBezTo>
                  <a:pt x="102679" y="84561"/>
                  <a:pt x="102639" y="84463"/>
                  <a:pt x="102598" y="84367"/>
                </a:cubicBezTo>
                <a:lnTo>
                  <a:pt x="102599" y="84366"/>
                </a:lnTo>
                <a:close/>
                <a:moveTo>
                  <a:pt x="102886" y="84974"/>
                </a:moveTo>
                <a:cubicBezTo>
                  <a:pt x="102932" y="85063"/>
                  <a:pt x="102975" y="85156"/>
                  <a:pt x="103023" y="85243"/>
                </a:cubicBezTo>
                <a:cubicBezTo>
                  <a:pt x="102975" y="85157"/>
                  <a:pt x="102932" y="85065"/>
                  <a:pt x="102886" y="84975"/>
                </a:cubicBezTo>
                <a:lnTo>
                  <a:pt x="102886" y="84974"/>
                </a:lnTo>
                <a:close/>
                <a:moveTo>
                  <a:pt x="103200" y="85539"/>
                </a:moveTo>
                <a:cubicBezTo>
                  <a:pt x="103252" y="85624"/>
                  <a:pt x="103301" y="85713"/>
                  <a:pt x="103354" y="85793"/>
                </a:cubicBezTo>
                <a:cubicBezTo>
                  <a:pt x="103300" y="85711"/>
                  <a:pt x="103251" y="85624"/>
                  <a:pt x="103200" y="85539"/>
                </a:cubicBezTo>
                <a:close/>
                <a:moveTo>
                  <a:pt x="103541" y="86062"/>
                </a:moveTo>
                <a:cubicBezTo>
                  <a:pt x="103600" y="86142"/>
                  <a:pt x="103655" y="86227"/>
                  <a:pt x="103715" y="86305"/>
                </a:cubicBezTo>
                <a:cubicBezTo>
                  <a:pt x="103654" y="86227"/>
                  <a:pt x="103598" y="86144"/>
                  <a:pt x="103541" y="86062"/>
                </a:cubicBezTo>
                <a:close/>
                <a:moveTo>
                  <a:pt x="103911" y="86544"/>
                </a:moveTo>
                <a:cubicBezTo>
                  <a:pt x="103974" y="86623"/>
                  <a:pt x="104037" y="86704"/>
                  <a:pt x="104105" y="86780"/>
                </a:cubicBezTo>
                <a:cubicBezTo>
                  <a:pt x="104037" y="86704"/>
                  <a:pt x="103974" y="86624"/>
                  <a:pt x="103909" y="86546"/>
                </a:cubicBezTo>
                <a:lnTo>
                  <a:pt x="103911" y="86544"/>
                </a:lnTo>
                <a:close/>
                <a:moveTo>
                  <a:pt x="104722" y="87392"/>
                </a:moveTo>
                <a:cubicBezTo>
                  <a:pt x="104804" y="87465"/>
                  <a:pt x="104884" y="87540"/>
                  <a:pt x="104967" y="87609"/>
                </a:cubicBezTo>
                <a:cubicBezTo>
                  <a:pt x="104882" y="87540"/>
                  <a:pt x="104802" y="87466"/>
                  <a:pt x="104721" y="87392"/>
                </a:cubicBezTo>
                <a:close/>
                <a:moveTo>
                  <a:pt x="105159" y="87754"/>
                </a:moveTo>
                <a:cubicBezTo>
                  <a:pt x="105252" y="87825"/>
                  <a:pt x="105344" y="87897"/>
                  <a:pt x="105440" y="87963"/>
                </a:cubicBezTo>
                <a:cubicBezTo>
                  <a:pt x="105344" y="87899"/>
                  <a:pt x="105252" y="87826"/>
                  <a:pt x="105159" y="87756"/>
                </a:cubicBezTo>
                <a:lnTo>
                  <a:pt x="105159" y="87754"/>
                </a:lnTo>
                <a:close/>
                <a:moveTo>
                  <a:pt x="125311" y="92446"/>
                </a:moveTo>
                <a:lnTo>
                  <a:pt x="125311" y="92446"/>
                </a:lnTo>
                <a:cubicBezTo>
                  <a:pt x="125316" y="92454"/>
                  <a:pt x="125321" y="92462"/>
                  <a:pt x="125326" y="92470"/>
                </a:cubicBezTo>
                <a:lnTo>
                  <a:pt x="125326" y="92470"/>
                </a:lnTo>
                <a:cubicBezTo>
                  <a:pt x="125321" y="92462"/>
                  <a:pt x="125316" y="92454"/>
                  <a:pt x="125311" y="92446"/>
                </a:cubicBezTo>
                <a:close/>
                <a:moveTo>
                  <a:pt x="125558" y="92805"/>
                </a:moveTo>
                <a:cubicBezTo>
                  <a:pt x="125575" y="92828"/>
                  <a:pt x="125590" y="92854"/>
                  <a:pt x="125607" y="92876"/>
                </a:cubicBezTo>
                <a:cubicBezTo>
                  <a:pt x="125590" y="92854"/>
                  <a:pt x="125573" y="92829"/>
                  <a:pt x="125556" y="92806"/>
                </a:cubicBezTo>
                <a:lnTo>
                  <a:pt x="125558" y="92805"/>
                </a:lnTo>
                <a:close/>
                <a:moveTo>
                  <a:pt x="125827" y="93145"/>
                </a:moveTo>
                <a:cubicBezTo>
                  <a:pt x="125846" y="93168"/>
                  <a:pt x="125866" y="93193"/>
                  <a:pt x="125884" y="93214"/>
                </a:cubicBezTo>
                <a:cubicBezTo>
                  <a:pt x="125864" y="93193"/>
                  <a:pt x="125846" y="93168"/>
                  <a:pt x="125827" y="93145"/>
                </a:cubicBezTo>
                <a:close/>
                <a:moveTo>
                  <a:pt x="126114" y="93455"/>
                </a:moveTo>
                <a:lnTo>
                  <a:pt x="126114" y="93455"/>
                </a:lnTo>
                <a:cubicBezTo>
                  <a:pt x="126137" y="93478"/>
                  <a:pt x="126158" y="93502"/>
                  <a:pt x="126183" y="93525"/>
                </a:cubicBezTo>
                <a:cubicBezTo>
                  <a:pt x="126158" y="93504"/>
                  <a:pt x="126137" y="93478"/>
                  <a:pt x="126114" y="93455"/>
                </a:cubicBezTo>
                <a:close/>
                <a:moveTo>
                  <a:pt x="126423" y="93739"/>
                </a:moveTo>
                <a:cubicBezTo>
                  <a:pt x="126448" y="93762"/>
                  <a:pt x="126472" y="93785"/>
                  <a:pt x="126500" y="93807"/>
                </a:cubicBezTo>
                <a:cubicBezTo>
                  <a:pt x="126472" y="93785"/>
                  <a:pt x="126448" y="93762"/>
                  <a:pt x="126421" y="93739"/>
                </a:cubicBezTo>
                <a:close/>
                <a:moveTo>
                  <a:pt x="127169" y="94273"/>
                </a:moveTo>
                <a:cubicBezTo>
                  <a:pt x="127171" y="94275"/>
                  <a:pt x="127174" y="94276"/>
                  <a:pt x="127177" y="94278"/>
                </a:cubicBezTo>
                <a:lnTo>
                  <a:pt x="127169" y="94273"/>
                </a:lnTo>
                <a:close/>
                <a:moveTo>
                  <a:pt x="518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3"/>
                  <a:pt x="1" y="440"/>
                  <a:pt x="1" y="665"/>
                </a:cubicBezTo>
                <a:cubicBezTo>
                  <a:pt x="1" y="779"/>
                  <a:pt x="39" y="857"/>
                  <a:pt x="104" y="894"/>
                </a:cubicBezTo>
                <a:lnTo>
                  <a:pt x="26058" y="15977"/>
                </a:lnTo>
                <a:cubicBezTo>
                  <a:pt x="25418" y="17101"/>
                  <a:pt x="25025" y="18360"/>
                  <a:pt x="25028" y="19498"/>
                </a:cubicBezTo>
                <a:cubicBezTo>
                  <a:pt x="25030" y="20645"/>
                  <a:pt x="25436" y="21450"/>
                  <a:pt x="26089" y="21832"/>
                </a:cubicBezTo>
                <a:lnTo>
                  <a:pt x="28355" y="23148"/>
                </a:lnTo>
                <a:cubicBezTo>
                  <a:pt x="27744" y="25047"/>
                  <a:pt x="27403" y="26961"/>
                  <a:pt x="27408" y="28768"/>
                </a:cubicBezTo>
                <a:cubicBezTo>
                  <a:pt x="27419" y="32119"/>
                  <a:pt x="28601" y="34474"/>
                  <a:pt x="30507" y="35583"/>
                </a:cubicBezTo>
                <a:lnTo>
                  <a:pt x="92835" y="72220"/>
                </a:lnTo>
                <a:lnTo>
                  <a:pt x="92835" y="72220"/>
                </a:lnTo>
                <a:cubicBezTo>
                  <a:pt x="92816" y="72208"/>
                  <a:pt x="92798" y="72196"/>
                  <a:pt x="92780" y="72184"/>
                </a:cubicBezTo>
                <a:lnTo>
                  <a:pt x="92780" y="72184"/>
                </a:lnTo>
                <a:cubicBezTo>
                  <a:pt x="93608" y="72685"/>
                  <a:pt x="94576" y="72946"/>
                  <a:pt x="95646" y="72946"/>
                </a:cubicBezTo>
                <a:cubicBezTo>
                  <a:pt x="96958" y="72946"/>
                  <a:pt x="98423" y="72554"/>
                  <a:pt x="99973" y="71731"/>
                </a:cubicBezTo>
                <a:lnTo>
                  <a:pt x="99973" y="71731"/>
                </a:lnTo>
                <a:cubicBezTo>
                  <a:pt x="99522" y="73638"/>
                  <a:pt x="99280" y="75533"/>
                  <a:pt x="99285" y="77351"/>
                </a:cubicBezTo>
                <a:cubicBezTo>
                  <a:pt x="99299" y="82071"/>
                  <a:pt x="100965" y="85390"/>
                  <a:pt x="103651" y="86949"/>
                </a:cubicBezTo>
                <a:lnTo>
                  <a:pt x="105900" y="88257"/>
                </a:lnTo>
                <a:cubicBezTo>
                  <a:pt x="105806" y="88202"/>
                  <a:pt x="105714" y="88140"/>
                  <a:pt x="105620" y="88079"/>
                </a:cubicBezTo>
                <a:lnTo>
                  <a:pt x="105620" y="88079"/>
                </a:lnTo>
                <a:cubicBezTo>
                  <a:pt x="106827" y="88858"/>
                  <a:pt x="108256" y="89265"/>
                  <a:pt x="109844" y="89265"/>
                </a:cubicBezTo>
                <a:cubicBezTo>
                  <a:pt x="111864" y="89265"/>
                  <a:pt x="114142" y="88606"/>
                  <a:pt x="116552" y="87214"/>
                </a:cubicBezTo>
                <a:cubicBezTo>
                  <a:pt x="118918" y="85847"/>
                  <a:pt x="121155" y="83921"/>
                  <a:pt x="123143" y="81647"/>
                </a:cubicBezTo>
                <a:lnTo>
                  <a:pt x="123143" y="81647"/>
                </a:lnTo>
                <a:cubicBezTo>
                  <a:pt x="122687" y="83284"/>
                  <a:pt x="122437" y="84917"/>
                  <a:pt x="122442" y="86473"/>
                </a:cubicBezTo>
                <a:cubicBezTo>
                  <a:pt x="122453" y="89851"/>
                  <a:pt x="123644" y="92227"/>
                  <a:pt x="125567" y="93344"/>
                </a:cubicBezTo>
                <a:lnTo>
                  <a:pt x="127169" y="94273"/>
                </a:lnTo>
                <a:lnTo>
                  <a:pt x="127169" y="94273"/>
                </a:lnTo>
                <a:cubicBezTo>
                  <a:pt x="127147" y="94260"/>
                  <a:pt x="127127" y="94245"/>
                  <a:pt x="127105" y="94232"/>
                </a:cubicBezTo>
                <a:lnTo>
                  <a:pt x="127105" y="94232"/>
                </a:lnTo>
                <a:cubicBezTo>
                  <a:pt x="127940" y="94736"/>
                  <a:pt x="128917" y="94999"/>
                  <a:pt x="129997" y="94999"/>
                </a:cubicBezTo>
                <a:cubicBezTo>
                  <a:pt x="131442" y="94999"/>
                  <a:pt x="133073" y="94528"/>
                  <a:pt x="134799" y="93533"/>
                </a:cubicBezTo>
                <a:cubicBezTo>
                  <a:pt x="140712" y="90119"/>
                  <a:pt x="145491" y="81840"/>
                  <a:pt x="145473" y="75043"/>
                </a:cubicBezTo>
                <a:cubicBezTo>
                  <a:pt x="145465" y="71658"/>
                  <a:pt x="144264" y="69278"/>
                  <a:pt x="142332" y="68167"/>
                </a:cubicBezTo>
                <a:lnTo>
                  <a:pt x="142332" y="68167"/>
                </a:lnTo>
                <a:cubicBezTo>
                  <a:pt x="142339" y="68170"/>
                  <a:pt x="142345" y="68173"/>
                  <a:pt x="142351" y="68176"/>
                </a:cubicBezTo>
                <a:lnTo>
                  <a:pt x="140739" y="67242"/>
                </a:lnTo>
                <a:cubicBezTo>
                  <a:pt x="139921" y="66766"/>
                  <a:pt x="138970" y="66518"/>
                  <a:pt x="137922" y="66518"/>
                </a:cubicBezTo>
                <a:cubicBezTo>
                  <a:pt x="136476" y="66518"/>
                  <a:pt x="134845" y="66990"/>
                  <a:pt x="133119" y="67987"/>
                </a:cubicBezTo>
                <a:cubicBezTo>
                  <a:pt x="131920" y="68680"/>
                  <a:pt x="130769" y="69575"/>
                  <a:pt x="129691" y="70615"/>
                </a:cubicBezTo>
                <a:cubicBezTo>
                  <a:pt x="130835" y="67514"/>
                  <a:pt x="131481" y="64345"/>
                  <a:pt x="131474" y="61378"/>
                </a:cubicBezTo>
                <a:cubicBezTo>
                  <a:pt x="131460" y="56654"/>
                  <a:pt x="129788" y="53335"/>
                  <a:pt x="127096" y="51774"/>
                </a:cubicBezTo>
                <a:lnTo>
                  <a:pt x="127096" y="51774"/>
                </a:lnTo>
                <a:cubicBezTo>
                  <a:pt x="127096" y="51774"/>
                  <a:pt x="127096" y="51775"/>
                  <a:pt x="127096" y="51775"/>
                </a:cubicBezTo>
                <a:lnTo>
                  <a:pt x="127096" y="51775"/>
                </a:lnTo>
                <a:lnTo>
                  <a:pt x="127083" y="51766"/>
                </a:lnTo>
                <a:cubicBezTo>
                  <a:pt x="127066" y="51757"/>
                  <a:pt x="127051" y="51748"/>
                  <a:pt x="127034" y="51739"/>
                </a:cubicBezTo>
                <a:lnTo>
                  <a:pt x="124856" y="50469"/>
                </a:lnTo>
                <a:cubicBezTo>
                  <a:pt x="123713" y="49805"/>
                  <a:pt x="122386" y="49459"/>
                  <a:pt x="120923" y="49459"/>
                </a:cubicBezTo>
                <a:cubicBezTo>
                  <a:pt x="118900" y="49459"/>
                  <a:pt x="116619" y="50119"/>
                  <a:pt x="114206" y="51511"/>
                </a:cubicBezTo>
                <a:cubicBezTo>
                  <a:pt x="113100" y="52150"/>
                  <a:pt x="112022" y="52915"/>
                  <a:pt x="110984" y="53777"/>
                </a:cubicBezTo>
                <a:lnTo>
                  <a:pt x="110984" y="53777"/>
                </a:lnTo>
                <a:cubicBezTo>
                  <a:pt x="110992" y="53569"/>
                  <a:pt x="110997" y="53361"/>
                  <a:pt x="110995" y="53155"/>
                </a:cubicBezTo>
                <a:cubicBezTo>
                  <a:pt x="110986" y="49797"/>
                  <a:pt x="109797" y="47438"/>
                  <a:pt x="107880" y="46334"/>
                </a:cubicBezTo>
                <a:lnTo>
                  <a:pt x="107880" y="46334"/>
                </a:lnTo>
                <a:cubicBezTo>
                  <a:pt x="107883" y="46335"/>
                  <a:pt x="107887" y="46337"/>
                  <a:pt x="107890" y="46338"/>
                </a:cubicBezTo>
                <a:lnTo>
                  <a:pt x="107890" y="46338"/>
                </a:lnTo>
                <a:lnTo>
                  <a:pt x="45551" y="9694"/>
                </a:lnTo>
                <a:cubicBezTo>
                  <a:pt x="44740" y="9222"/>
                  <a:pt x="43799" y="8976"/>
                  <a:pt x="42761" y="8976"/>
                </a:cubicBezTo>
                <a:cubicBezTo>
                  <a:pt x="41326" y="8976"/>
                  <a:pt x="39708" y="9445"/>
                  <a:pt x="37994" y="10434"/>
                </a:cubicBezTo>
                <a:cubicBezTo>
                  <a:pt x="36363" y="11376"/>
                  <a:pt x="34819" y="12694"/>
                  <a:pt x="33438" y="14247"/>
                </a:cubicBezTo>
                <a:lnTo>
                  <a:pt x="31238" y="12969"/>
                </a:lnTo>
                <a:cubicBezTo>
                  <a:pt x="30960" y="12808"/>
                  <a:pt x="30637" y="12723"/>
                  <a:pt x="30281" y="12723"/>
                </a:cubicBezTo>
                <a:cubicBezTo>
                  <a:pt x="29790" y="12723"/>
                  <a:pt x="29237" y="12884"/>
                  <a:pt x="28650" y="13222"/>
                </a:cubicBezTo>
                <a:cubicBezTo>
                  <a:pt x="27891" y="13660"/>
                  <a:pt x="27186" y="14338"/>
                  <a:pt x="26605" y="15132"/>
                </a:cubicBezTo>
                <a:lnTo>
                  <a:pt x="610" y="25"/>
                </a:lnTo>
                <a:cubicBezTo>
                  <a:pt x="584" y="9"/>
                  <a:pt x="552" y="0"/>
                  <a:pt x="518" y="0"/>
                </a:cubicBezTo>
                <a:close/>
              </a:path>
            </a:pathLst>
          </a:custGeom>
          <a:solidFill>
            <a:srgbClr val="32186B">
              <a:alpha val="2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89" name="Google Shape;389;p31"/>
          <p:cNvSpPr/>
          <p:nvPr/>
        </p:nvSpPr>
        <p:spPr>
          <a:xfrm>
            <a:off x="11564579" y="5573061"/>
            <a:ext cx="102003" cy="130455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0"/>
                </a:moveTo>
                <a:cubicBezTo>
                  <a:pt x="2463" y="0"/>
                  <a:pt x="2453" y="6"/>
                  <a:pt x="2447" y="16"/>
                </a:cubicBezTo>
                <a:lnTo>
                  <a:pt x="11" y="3966"/>
                </a:lnTo>
                <a:cubicBezTo>
                  <a:pt x="1" y="3981"/>
                  <a:pt x="7" y="4001"/>
                  <a:pt x="22" y="4012"/>
                </a:cubicBezTo>
                <a:lnTo>
                  <a:pt x="1234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3" y="4763"/>
                  <a:pt x="1274" y="4758"/>
                  <a:pt x="1280" y="4748"/>
                </a:cubicBezTo>
                <a:lnTo>
                  <a:pt x="3715" y="798"/>
                </a:lnTo>
                <a:cubicBezTo>
                  <a:pt x="3724" y="782"/>
                  <a:pt x="3720" y="762"/>
                  <a:pt x="3704" y="752"/>
                </a:cubicBezTo>
                <a:lnTo>
                  <a:pt x="2491" y="5"/>
                </a:lnTo>
                <a:cubicBezTo>
                  <a:pt x="2486" y="2"/>
                  <a:pt x="2480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0" name="Google Shape;390;p31"/>
          <p:cNvSpPr/>
          <p:nvPr/>
        </p:nvSpPr>
        <p:spPr>
          <a:xfrm>
            <a:off x="11738983" y="5680539"/>
            <a:ext cx="102031" cy="130509"/>
          </a:xfrm>
          <a:custGeom>
            <a:avLst/>
            <a:gdLst/>
            <a:ahLst/>
            <a:cxnLst/>
            <a:rect l="l" t="t" r="r" b="b"/>
            <a:pathLst>
              <a:path w="3726" h="4766" extrusionOk="0">
                <a:moveTo>
                  <a:pt x="2474" y="1"/>
                </a:moveTo>
                <a:cubicBezTo>
                  <a:pt x="2463" y="1"/>
                  <a:pt x="2452" y="6"/>
                  <a:pt x="2446" y="16"/>
                </a:cubicBezTo>
                <a:lnTo>
                  <a:pt x="9" y="3968"/>
                </a:lnTo>
                <a:cubicBezTo>
                  <a:pt x="0" y="3983"/>
                  <a:pt x="5" y="4003"/>
                  <a:pt x="20" y="4012"/>
                </a:cubicBezTo>
                <a:lnTo>
                  <a:pt x="1235" y="4761"/>
                </a:lnTo>
                <a:cubicBezTo>
                  <a:pt x="1240" y="4764"/>
                  <a:pt x="1246" y="4765"/>
                  <a:pt x="1252" y="4765"/>
                </a:cubicBezTo>
                <a:cubicBezTo>
                  <a:pt x="1263" y="4765"/>
                  <a:pt x="1273" y="4760"/>
                  <a:pt x="1279" y="4750"/>
                </a:cubicBezTo>
                <a:lnTo>
                  <a:pt x="3716" y="798"/>
                </a:lnTo>
                <a:cubicBezTo>
                  <a:pt x="3725" y="783"/>
                  <a:pt x="3721" y="763"/>
                  <a:pt x="3705" y="754"/>
                </a:cubicBezTo>
                <a:lnTo>
                  <a:pt x="2491" y="5"/>
                </a:lnTo>
                <a:cubicBezTo>
                  <a:pt x="2486" y="2"/>
                  <a:pt x="2480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1" name="Google Shape;391;p31"/>
          <p:cNvSpPr/>
          <p:nvPr/>
        </p:nvSpPr>
        <p:spPr>
          <a:xfrm>
            <a:off x="11963554" y="5670955"/>
            <a:ext cx="582772" cy="748223"/>
          </a:xfrm>
          <a:custGeom>
            <a:avLst/>
            <a:gdLst/>
            <a:ahLst/>
            <a:cxnLst/>
            <a:rect l="l" t="t" r="r" b="b"/>
            <a:pathLst>
              <a:path w="21282" h="27324" extrusionOk="0">
                <a:moveTo>
                  <a:pt x="15372" y="1"/>
                </a:moveTo>
                <a:cubicBezTo>
                  <a:pt x="13937" y="1"/>
                  <a:pt x="12318" y="469"/>
                  <a:pt x="10606" y="1458"/>
                </a:cubicBezTo>
                <a:cubicBezTo>
                  <a:pt x="4741" y="4844"/>
                  <a:pt x="1" y="13054"/>
                  <a:pt x="21" y="19792"/>
                </a:cubicBezTo>
                <a:cubicBezTo>
                  <a:pt x="35" y="24565"/>
                  <a:pt x="2430" y="27323"/>
                  <a:pt x="5910" y="27323"/>
                </a:cubicBezTo>
                <a:cubicBezTo>
                  <a:pt x="7344" y="27323"/>
                  <a:pt x="8963" y="26855"/>
                  <a:pt x="10675" y="25866"/>
                </a:cubicBezTo>
                <a:cubicBezTo>
                  <a:pt x="16542" y="22478"/>
                  <a:pt x="21281" y="14268"/>
                  <a:pt x="21261" y="7529"/>
                </a:cubicBezTo>
                <a:cubicBezTo>
                  <a:pt x="21246" y="2757"/>
                  <a:pt x="18851" y="1"/>
                  <a:pt x="153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2" name="Google Shape;392;p31"/>
          <p:cNvSpPr/>
          <p:nvPr/>
        </p:nvSpPr>
        <p:spPr>
          <a:xfrm>
            <a:off x="12184839" y="5952373"/>
            <a:ext cx="547173" cy="485944"/>
          </a:xfrm>
          <a:custGeom>
            <a:avLst/>
            <a:gdLst/>
            <a:ahLst/>
            <a:cxnLst/>
            <a:rect l="l" t="t" r="r" b="b"/>
            <a:pathLst>
              <a:path w="19982" h="17746" extrusionOk="0">
                <a:moveTo>
                  <a:pt x="5874" y="0"/>
                </a:moveTo>
                <a:cubicBezTo>
                  <a:pt x="5326" y="0"/>
                  <a:pt x="4708" y="179"/>
                  <a:pt x="4053" y="555"/>
                </a:cubicBezTo>
                <a:cubicBezTo>
                  <a:pt x="1811" y="1850"/>
                  <a:pt x="0" y="4987"/>
                  <a:pt x="6" y="7561"/>
                </a:cubicBezTo>
                <a:cubicBezTo>
                  <a:pt x="11" y="8842"/>
                  <a:pt x="462" y="9744"/>
                  <a:pt x="1192" y="10166"/>
                </a:cubicBezTo>
                <a:lnTo>
                  <a:pt x="14232" y="17746"/>
                </a:lnTo>
                <a:cubicBezTo>
                  <a:pt x="13504" y="17322"/>
                  <a:pt x="13051" y="16422"/>
                  <a:pt x="13048" y="15140"/>
                </a:cubicBezTo>
                <a:cubicBezTo>
                  <a:pt x="13040" y="12567"/>
                  <a:pt x="14852" y="9428"/>
                  <a:pt x="17092" y="8134"/>
                </a:cubicBezTo>
                <a:cubicBezTo>
                  <a:pt x="17747" y="7756"/>
                  <a:pt x="18365" y="7578"/>
                  <a:pt x="18913" y="7578"/>
                </a:cubicBezTo>
                <a:cubicBezTo>
                  <a:pt x="19310" y="7578"/>
                  <a:pt x="19671" y="7672"/>
                  <a:pt x="19981" y="7852"/>
                </a:cubicBezTo>
                <a:lnTo>
                  <a:pt x="6941" y="274"/>
                </a:lnTo>
                <a:cubicBezTo>
                  <a:pt x="6632" y="94"/>
                  <a:pt x="6271" y="0"/>
                  <a:pt x="5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3" name="Google Shape;393;p31"/>
          <p:cNvSpPr/>
          <p:nvPr/>
        </p:nvSpPr>
        <p:spPr>
          <a:xfrm>
            <a:off x="12224380" y="5775916"/>
            <a:ext cx="762489" cy="1062473"/>
          </a:xfrm>
          <a:custGeom>
            <a:avLst/>
            <a:gdLst/>
            <a:ahLst/>
            <a:cxnLst/>
            <a:rect l="l" t="t" r="r" b="b"/>
            <a:pathLst>
              <a:path w="27845" h="38800" extrusionOk="0">
                <a:moveTo>
                  <a:pt x="21663" y="1"/>
                </a:moveTo>
                <a:cubicBezTo>
                  <a:pt x="19641" y="1"/>
                  <a:pt x="17360" y="660"/>
                  <a:pt x="14948" y="2052"/>
                </a:cubicBezTo>
                <a:cubicBezTo>
                  <a:pt x="6680" y="6825"/>
                  <a:pt x="0" y="18397"/>
                  <a:pt x="26" y="27892"/>
                </a:cubicBezTo>
                <a:cubicBezTo>
                  <a:pt x="40" y="32612"/>
                  <a:pt x="1706" y="35931"/>
                  <a:pt x="4392" y="37490"/>
                </a:cubicBezTo>
                <a:lnTo>
                  <a:pt x="6641" y="38800"/>
                </a:lnTo>
                <a:cubicBezTo>
                  <a:pt x="3955" y="37236"/>
                  <a:pt x="2289" y="33917"/>
                  <a:pt x="2275" y="29200"/>
                </a:cubicBezTo>
                <a:cubicBezTo>
                  <a:pt x="2249" y="19704"/>
                  <a:pt x="8930" y="8132"/>
                  <a:pt x="17195" y="3360"/>
                </a:cubicBezTo>
                <a:cubicBezTo>
                  <a:pt x="19608" y="1968"/>
                  <a:pt x="21888" y="1308"/>
                  <a:pt x="23908" y="1308"/>
                </a:cubicBezTo>
                <a:cubicBezTo>
                  <a:pt x="25373" y="1308"/>
                  <a:pt x="26701" y="1655"/>
                  <a:pt x="27845" y="2320"/>
                </a:cubicBezTo>
                <a:lnTo>
                  <a:pt x="25596" y="1010"/>
                </a:lnTo>
                <a:cubicBezTo>
                  <a:pt x="24453" y="346"/>
                  <a:pt x="23126" y="1"/>
                  <a:pt x="21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" name="Google Shape;394;p31"/>
          <p:cNvSpPr/>
          <p:nvPr/>
        </p:nvSpPr>
        <p:spPr>
          <a:xfrm>
            <a:off x="12285965" y="5811706"/>
            <a:ext cx="821199" cy="1054340"/>
          </a:xfrm>
          <a:custGeom>
            <a:avLst/>
            <a:gdLst/>
            <a:ahLst/>
            <a:cxnLst/>
            <a:rect l="l" t="t" r="r" b="b"/>
            <a:pathLst>
              <a:path w="29989" h="38503" extrusionOk="0">
                <a:moveTo>
                  <a:pt x="21661" y="1"/>
                </a:moveTo>
                <a:cubicBezTo>
                  <a:pt x="19640" y="1"/>
                  <a:pt x="17359" y="661"/>
                  <a:pt x="14946" y="2053"/>
                </a:cubicBezTo>
                <a:cubicBezTo>
                  <a:pt x="6681" y="6825"/>
                  <a:pt x="0" y="18397"/>
                  <a:pt x="26" y="27893"/>
                </a:cubicBezTo>
                <a:cubicBezTo>
                  <a:pt x="45" y="34617"/>
                  <a:pt x="3422" y="38502"/>
                  <a:pt x="8327" y="38502"/>
                </a:cubicBezTo>
                <a:cubicBezTo>
                  <a:pt x="10349" y="38502"/>
                  <a:pt x="12631" y="37842"/>
                  <a:pt x="15045" y="36448"/>
                </a:cubicBezTo>
                <a:cubicBezTo>
                  <a:pt x="23310" y="31677"/>
                  <a:pt x="29989" y="20109"/>
                  <a:pt x="29964" y="10609"/>
                </a:cubicBezTo>
                <a:cubicBezTo>
                  <a:pt x="29944" y="3885"/>
                  <a:pt x="26566" y="1"/>
                  <a:pt x="216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31"/>
          <p:cNvSpPr/>
          <p:nvPr/>
        </p:nvSpPr>
        <p:spPr>
          <a:xfrm>
            <a:off x="12649452" y="6220895"/>
            <a:ext cx="547119" cy="485944"/>
          </a:xfrm>
          <a:custGeom>
            <a:avLst/>
            <a:gdLst/>
            <a:ahLst/>
            <a:cxnLst/>
            <a:rect l="l" t="t" r="r" b="b"/>
            <a:pathLst>
              <a:path w="19980" h="17746" extrusionOk="0">
                <a:moveTo>
                  <a:pt x="19976" y="7851"/>
                </a:moveTo>
                <a:lnTo>
                  <a:pt x="19980" y="7854"/>
                </a:lnTo>
                <a:cubicBezTo>
                  <a:pt x="19979" y="7853"/>
                  <a:pt x="19978" y="7852"/>
                  <a:pt x="19976" y="7851"/>
                </a:cubicBezTo>
                <a:close/>
                <a:moveTo>
                  <a:pt x="5871" y="1"/>
                </a:moveTo>
                <a:cubicBezTo>
                  <a:pt x="5323" y="1"/>
                  <a:pt x="4705" y="180"/>
                  <a:pt x="4052" y="558"/>
                </a:cubicBezTo>
                <a:cubicBezTo>
                  <a:pt x="1811" y="1853"/>
                  <a:pt x="0" y="4989"/>
                  <a:pt x="8" y="7564"/>
                </a:cubicBezTo>
                <a:cubicBezTo>
                  <a:pt x="10" y="8845"/>
                  <a:pt x="464" y="9745"/>
                  <a:pt x="1192" y="10169"/>
                </a:cubicBezTo>
                <a:lnTo>
                  <a:pt x="14232" y="17746"/>
                </a:lnTo>
                <a:cubicBezTo>
                  <a:pt x="13504" y="17322"/>
                  <a:pt x="13050" y="16423"/>
                  <a:pt x="13048" y="15142"/>
                </a:cubicBezTo>
                <a:cubicBezTo>
                  <a:pt x="13039" y="12567"/>
                  <a:pt x="14851" y="9430"/>
                  <a:pt x="17092" y="8135"/>
                </a:cubicBezTo>
                <a:cubicBezTo>
                  <a:pt x="17746" y="7758"/>
                  <a:pt x="18365" y="7579"/>
                  <a:pt x="18912" y="7579"/>
                </a:cubicBezTo>
                <a:cubicBezTo>
                  <a:pt x="19308" y="7579"/>
                  <a:pt x="19667" y="7672"/>
                  <a:pt x="19976" y="7851"/>
                </a:cubicBezTo>
                <a:lnTo>
                  <a:pt x="19976" y="7851"/>
                </a:lnTo>
                <a:lnTo>
                  <a:pt x="6940" y="277"/>
                </a:lnTo>
                <a:cubicBezTo>
                  <a:pt x="6630" y="95"/>
                  <a:pt x="6269" y="1"/>
                  <a:pt x="5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6" name="Google Shape;396;p31"/>
          <p:cNvSpPr/>
          <p:nvPr/>
        </p:nvSpPr>
        <p:spPr>
          <a:xfrm>
            <a:off x="12858660" y="6243021"/>
            <a:ext cx="545668" cy="760244"/>
          </a:xfrm>
          <a:custGeom>
            <a:avLst/>
            <a:gdLst/>
            <a:ahLst/>
            <a:cxnLst/>
            <a:rect l="l" t="t" r="r" b="b"/>
            <a:pathLst>
              <a:path w="19927" h="27763" extrusionOk="0">
                <a:moveTo>
                  <a:pt x="19917" y="1652"/>
                </a:moveTo>
                <a:lnTo>
                  <a:pt x="19926" y="1658"/>
                </a:lnTo>
                <a:cubicBezTo>
                  <a:pt x="19923" y="1656"/>
                  <a:pt x="19920" y="1654"/>
                  <a:pt x="19917" y="1652"/>
                </a:cubicBezTo>
                <a:close/>
                <a:moveTo>
                  <a:pt x="15499" y="0"/>
                </a:moveTo>
                <a:cubicBezTo>
                  <a:pt x="14053" y="0"/>
                  <a:pt x="12421" y="473"/>
                  <a:pt x="10696" y="1470"/>
                </a:cubicBezTo>
                <a:cubicBezTo>
                  <a:pt x="4782" y="4883"/>
                  <a:pt x="0" y="13165"/>
                  <a:pt x="19" y="19956"/>
                </a:cubicBezTo>
                <a:cubicBezTo>
                  <a:pt x="30" y="23335"/>
                  <a:pt x="1221" y="25711"/>
                  <a:pt x="3144" y="26828"/>
                </a:cubicBezTo>
                <a:lnTo>
                  <a:pt x="4754" y="27763"/>
                </a:lnTo>
                <a:cubicBezTo>
                  <a:pt x="2831" y="26646"/>
                  <a:pt x="1638" y="24271"/>
                  <a:pt x="1627" y="20894"/>
                </a:cubicBezTo>
                <a:cubicBezTo>
                  <a:pt x="1610" y="14099"/>
                  <a:pt x="6389" y="5819"/>
                  <a:pt x="12306" y="2404"/>
                </a:cubicBezTo>
                <a:cubicBezTo>
                  <a:pt x="14032" y="1407"/>
                  <a:pt x="15664" y="935"/>
                  <a:pt x="17110" y="935"/>
                </a:cubicBezTo>
                <a:cubicBezTo>
                  <a:pt x="18154" y="935"/>
                  <a:pt x="19101" y="1181"/>
                  <a:pt x="19917" y="1652"/>
                </a:cubicBezTo>
                <a:lnTo>
                  <a:pt x="19917" y="1652"/>
                </a:lnTo>
                <a:lnTo>
                  <a:pt x="18314" y="725"/>
                </a:lnTo>
                <a:cubicBezTo>
                  <a:pt x="17497" y="248"/>
                  <a:pt x="16547" y="0"/>
                  <a:pt x="154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7" name="Google Shape;397;p31"/>
          <p:cNvSpPr/>
          <p:nvPr/>
        </p:nvSpPr>
        <p:spPr>
          <a:xfrm>
            <a:off x="12902803" y="6268597"/>
            <a:ext cx="587592" cy="754465"/>
          </a:xfrm>
          <a:custGeom>
            <a:avLst/>
            <a:gdLst/>
            <a:ahLst/>
            <a:cxnLst/>
            <a:rect l="l" t="t" r="r" b="b"/>
            <a:pathLst>
              <a:path w="21458" h="27552" extrusionOk="0">
                <a:moveTo>
                  <a:pt x="15499" y="0"/>
                </a:moveTo>
                <a:cubicBezTo>
                  <a:pt x="14053" y="0"/>
                  <a:pt x="12420" y="473"/>
                  <a:pt x="10694" y="1470"/>
                </a:cubicBezTo>
                <a:cubicBezTo>
                  <a:pt x="4778" y="4885"/>
                  <a:pt x="0" y="13165"/>
                  <a:pt x="17" y="19960"/>
                </a:cubicBezTo>
                <a:cubicBezTo>
                  <a:pt x="31" y="24773"/>
                  <a:pt x="2448" y="27551"/>
                  <a:pt x="5957" y="27551"/>
                </a:cubicBezTo>
                <a:cubicBezTo>
                  <a:pt x="7405" y="27551"/>
                  <a:pt x="9038" y="27079"/>
                  <a:pt x="10765" y="26082"/>
                </a:cubicBezTo>
                <a:cubicBezTo>
                  <a:pt x="16678" y="22669"/>
                  <a:pt x="21458" y="14390"/>
                  <a:pt x="21439" y="7594"/>
                </a:cubicBezTo>
                <a:cubicBezTo>
                  <a:pt x="21426" y="2781"/>
                  <a:pt x="19009" y="0"/>
                  <a:pt x="154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8" name="Google Shape;398;p31"/>
          <p:cNvSpPr/>
          <p:nvPr/>
        </p:nvSpPr>
        <p:spPr>
          <a:xfrm>
            <a:off x="10572426" y="4995135"/>
            <a:ext cx="140340" cy="192997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7" y="1"/>
                </a:moveTo>
                <a:cubicBezTo>
                  <a:pt x="4027" y="1"/>
                  <a:pt x="3782" y="126"/>
                  <a:pt x="3641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7" y="6938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2"/>
                  <a:pt x="1484" y="6695"/>
                </a:cubicBezTo>
                <a:lnTo>
                  <a:pt x="4911" y="1137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9" name="Google Shape;399;p31"/>
          <p:cNvSpPr/>
          <p:nvPr/>
        </p:nvSpPr>
        <p:spPr>
          <a:xfrm>
            <a:off x="10746803" y="5102668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1"/>
                </a:moveTo>
                <a:cubicBezTo>
                  <a:pt x="4028" y="1"/>
                  <a:pt x="3783" y="126"/>
                  <a:pt x="3643" y="354"/>
                </a:cubicBezTo>
                <a:lnTo>
                  <a:pt x="215" y="5912"/>
                </a:lnTo>
                <a:cubicBezTo>
                  <a:pt x="1" y="6263"/>
                  <a:pt x="110" y="6721"/>
                  <a:pt x="459" y="6938"/>
                </a:cubicBezTo>
                <a:cubicBezTo>
                  <a:pt x="580" y="7013"/>
                  <a:pt x="715" y="7048"/>
                  <a:pt x="847" y="7048"/>
                </a:cubicBezTo>
                <a:cubicBezTo>
                  <a:pt x="1098" y="7048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0" name="Google Shape;400;p31"/>
          <p:cNvSpPr/>
          <p:nvPr/>
        </p:nvSpPr>
        <p:spPr>
          <a:xfrm>
            <a:off x="10921208" y="5210177"/>
            <a:ext cx="140395" cy="193025"/>
          </a:xfrm>
          <a:custGeom>
            <a:avLst/>
            <a:gdLst/>
            <a:ahLst/>
            <a:cxnLst/>
            <a:rect l="l" t="t" r="r" b="b"/>
            <a:pathLst>
              <a:path w="5127" h="7049" extrusionOk="0">
                <a:moveTo>
                  <a:pt x="4278" y="1"/>
                </a:moveTo>
                <a:cubicBezTo>
                  <a:pt x="4028" y="1"/>
                  <a:pt x="3784" y="126"/>
                  <a:pt x="3642" y="354"/>
                </a:cubicBezTo>
                <a:lnTo>
                  <a:pt x="216" y="5913"/>
                </a:lnTo>
                <a:cubicBezTo>
                  <a:pt x="0" y="6264"/>
                  <a:pt x="109" y="6721"/>
                  <a:pt x="459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8" y="7048"/>
                  <a:pt x="1342" y="6923"/>
                  <a:pt x="1484" y="6695"/>
                </a:cubicBezTo>
                <a:lnTo>
                  <a:pt x="4911" y="1137"/>
                </a:lnTo>
                <a:cubicBezTo>
                  <a:pt x="5126" y="786"/>
                  <a:pt x="5017" y="328"/>
                  <a:pt x="4667" y="111"/>
                </a:cubicBezTo>
                <a:cubicBezTo>
                  <a:pt x="4545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1" name="Google Shape;401;p31"/>
          <p:cNvSpPr/>
          <p:nvPr/>
        </p:nvSpPr>
        <p:spPr>
          <a:xfrm>
            <a:off x="11095584" y="5317738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8" y="1"/>
                </a:moveTo>
                <a:cubicBezTo>
                  <a:pt x="4028" y="1"/>
                  <a:pt x="3784" y="126"/>
                  <a:pt x="3643" y="354"/>
                </a:cubicBezTo>
                <a:lnTo>
                  <a:pt x="214" y="5912"/>
                </a:lnTo>
                <a:cubicBezTo>
                  <a:pt x="0" y="6261"/>
                  <a:pt x="110" y="6720"/>
                  <a:pt x="459" y="6937"/>
                </a:cubicBezTo>
                <a:cubicBezTo>
                  <a:pt x="581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7" y="785"/>
                  <a:pt x="5017" y="327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2" name="Google Shape;402;p31"/>
          <p:cNvSpPr/>
          <p:nvPr/>
        </p:nvSpPr>
        <p:spPr>
          <a:xfrm>
            <a:off x="11269962" y="5425244"/>
            <a:ext cx="140421" cy="192997"/>
          </a:xfrm>
          <a:custGeom>
            <a:avLst/>
            <a:gdLst/>
            <a:ahLst/>
            <a:cxnLst/>
            <a:rect l="l" t="t" r="r" b="b"/>
            <a:pathLst>
              <a:path w="5128" h="7048" extrusionOk="0">
                <a:moveTo>
                  <a:pt x="4279" y="1"/>
                </a:moveTo>
                <a:cubicBezTo>
                  <a:pt x="4029" y="1"/>
                  <a:pt x="3785" y="126"/>
                  <a:pt x="3643" y="354"/>
                </a:cubicBezTo>
                <a:lnTo>
                  <a:pt x="216" y="5911"/>
                </a:lnTo>
                <a:cubicBezTo>
                  <a:pt x="1" y="6262"/>
                  <a:pt x="110" y="6721"/>
                  <a:pt x="460" y="6938"/>
                </a:cubicBezTo>
                <a:cubicBezTo>
                  <a:pt x="582" y="7012"/>
                  <a:pt x="716" y="7048"/>
                  <a:pt x="850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7" y="786"/>
                  <a:pt x="5018" y="328"/>
                  <a:pt x="4668" y="111"/>
                </a:cubicBezTo>
                <a:cubicBezTo>
                  <a:pt x="4547" y="36"/>
                  <a:pt x="4412" y="1"/>
                  <a:pt x="4279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3" name="Google Shape;403;p31"/>
          <p:cNvSpPr/>
          <p:nvPr/>
        </p:nvSpPr>
        <p:spPr>
          <a:xfrm>
            <a:off x="11398746" y="5359552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9" y="0"/>
                </a:moveTo>
                <a:cubicBezTo>
                  <a:pt x="4029" y="0"/>
                  <a:pt x="3784" y="126"/>
                  <a:pt x="3643" y="354"/>
                </a:cubicBezTo>
                <a:lnTo>
                  <a:pt x="216" y="5912"/>
                </a:lnTo>
                <a:cubicBezTo>
                  <a:pt x="1" y="6263"/>
                  <a:pt x="110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8" y="327"/>
                  <a:pt x="4668" y="110"/>
                </a:cubicBezTo>
                <a:cubicBezTo>
                  <a:pt x="4547" y="36"/>
                  <a:pt x="4412" y="0"/>
                  <a:pt x="42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4" name="Google Shape;404;p31"/>
          <p:cNvSpPr/>
          <p:nvPr/>
        </p:nvSpPr>
        <p:spPr>
          <a:xfrm>
            <a:off x="11573149" y="5467086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7" y="1"/>
                </a:moveTo>
                <a:cubicBezTo>
                  <a:pt x="4028" y="1"/>
                  <a:pt x="3784" y="126"/>
                  <a:pt x="3642" y="353"/>
                </a:cubicBezTo>
                <a:lnTo>
                  <a:pt x="216" y="5912"/>
                </a:lnTo>
                <a:cubicBezTo>
                  <a:pt x="0" y="6263"/>
                  <a:pt x="109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6" y="785"/>
                  <a:pt x="5017" y="327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5" name="Google Shape;405;p31"/>
          <p:cNvSpPr/>
          <p:nvPr/>
        </p:nvSpPr>
        <p:spPr>
          <a:xfrm>
            <a:off x="10692639" y="5035469"/>
            <a:ext cx="101948" cy="130344"/>
          </a:xfrm>
          <a:custGeom>
            <a:avLst/>
            <a:gdLst/>
            <a:ahLst/>
            <a:cxnLst/>
            <a:rect l="l" t="t" r="r" b="b"/>
            <a:pathLst>
              <a:path w="3723" h="4760" extrusionOk="0">
                <a:moveTo>
                  <a:pt x="2475" y="0"/>
                </a:moveTo>
                <a:cubicBezTo>
                  <a:pt x="2462" y="0"/>
                  <a:pt x="2449" y="7"/>
                  <a:pt x="2442" y="19"/>
                </a:cubicBezTo>
                <a:lnTo>
                  <a:pt x="13" y="3960"/>
                </a:lnTo>
                <a:cubicBezTo>
                  <a:pt x="0" y="3978"/>
                  <a:pt x="7" y="4003"/>
                  <a:pt x="25" y="4014"/>
                </a:cubicBezTo>
                <a:lnTo>
                  <a:pt x="1227" y="4754"/>
                </a:lnTo>
                <a:cubicBezTo>
                  <a:pt x="1234" y="4758"/>
                  <a:pt x="1241" y="4760"/>
                  <a:pt x="1249" y="4760"/>
                </a:cubicBezTo>
                <a:cubicBezTo>
                  <a:pt x="1262" y="4760"/>
                  <a:pt x="1274" y="4754"/>
                  <a:pt x="1281" y="4742"/>
                </a:cubicBezTo>
                <a:lnTo>
                  <a:pt x="3712" y="803"/>
                </a:lnTo>
                <a:cubicBezTo>
                  <a:pt x="3723" y="784"/>
                  <a:pt x="3717" y="760"/>
                  <a:pt x="3698" y="749"/>
                </a:cubicBezTo>
                <a:lnTo>
                  <a:pt x="2496" y="7"/>
                </a:lnTo>
                <a:cubicBezTo>
                  <a:pt x="2489" y="2"/>
                  <a:pt x="2482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6" name="Google Shape;406;p31"/>
          <p:cNvSpPr/>
          <p:nvPr/>
        </p:nvSpPr>
        <p:spPr>
          <a:xfrm>
            <a:off x="10867072" y="5142978"/>
            <a:ext cx="101921" cy="130372"/>
          </a:xfrm>
          <a:custGeom>
            <a:avLst/>
            <a:gdLst/>
            <a:ahLst/>
            <a:cxnLst/>
            <a:rect l="l" t="t" r="r" b="b"/>
            <a:pathLst>
              <a:path w="3722" h="4761" extrusionOk="0">
                <a:moveTo>
                  <a:pt x="2474" y="0"/>
                </a:moveTo>
                <a:cubicBezTo>
                  <a:pt x="2461" y="0"/>
                  <a:pt x="2449" y="7"/>
                  <a:pt x="2442" y="19"/>
                </a:cubicBezTo>
                <a:lnTo>
                  <a:pt x="11" y="3961"/>
                </a:lnTo>
                <a:cubicBezTo>
                  <a:pt x="0" y="3978"/>
                  <a:pt x="5" y="4002"/>
                  <a:pt x="24" y="4013"/>
                </a:cubicBezTo>
                <a:lnTo>
                  <a:pt x="1227" y="4755"/>
                </a:lnTo>
                <a:cubicBezTo>
                  <a:pt x="1234" y="4759"/>
                  <a:pt x="1240" y="4761"/>
                  <a:pt x="1247" y="4761"/>
                </a:cubicBezTo>
                <a:cubicBezTo>
                  <a:pt x="1260" y="4761"/>
                  <a:pt x="1273" y="4754"/>
                  <a:pt x="1280" y="4743"/>
                </a:cubicBezTo>
                <a:lnTo>
                  <a:pt x="3710" y="801"/>
                </a:lnTo>
                <a:cubicBezTo>
                  <a:pt x="3721" y="784"/>
                  <a:pt x="3715" y="761"/>
                  <a:pt x="3698" y="748"/>
                </a:cubicBezTo>
                <a:lnTo>
                  <a:pt x="2494" y="6"/>
                </a:lnTo>
                <a:cubicBezTo>
                  <a:pt x="2488" y="2"/>
                  <a:pt x="2481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7" name="Google Shape;407;p31"/>
          <p:cNvSpPr/>
          <p:nvPr/>
        </p:nvSpPr>
        <p:spPr>
          <a:xfrm>
            <a:off x="11041449" y="5250484"/>
            <a:ext cx="101921" cy="130400"/>
          </a:xfrm>
          <a:custGeom>
            <a:avLst/>
            <a:gdLst/>
            <a:ahLst/>
            <a:cxnLst/>
            <a:rect l="l" t="t" r="r" b="b"/>
            <a:pathLst>
              <a:path w="3722" h="4762" extrusionOk="0">
                <a:moveTo>
                  <a:pt x="2475" y="0"/>
                </a:moveTo>
                <a:cubicBezTo>
                  <a:pt x="2462" y="0"/>
                  <a:pt x="2450" y="7"/>
                  <a:pt x="2442" y="18"/>
                </a:cubicBezTo>
                <a:lnTo>
                  <a:pt x="10" y="3962"/>
                </a:lnTo>
                <a:cubicBezTo>
                  <a:pt x="1" y="3980"/>
                  <a:pt x="6" y="4002"/>
                  <a:pt x="22" y="4013"/>
                </a:cubicBezTo>
                <a:lnTo>
                  <a:pt x="1229" y="4756"/>
                </a:lnTo>
                <a:cubicBezTo>
                  <a:pt x="1235" y="4760"/>
                  <a:pt x="1242" y="4762"/>
                  <a:pt x="1249" y="4762"/>
                </a:cubicBezTo>
                <a:cubicBezTo>
                  <a:pt x="1261" y="4762"/>
                  <a:pt x="1273" y="4756"/>
                  <a:pt x="1280" y="4745"/>
                </a:cubicBezTo>
                <a:lnTo>
                  <a:pt x="3712" y="800"/>
                </a:lnTo>
                <a:cubicBezTo>
                  <a:pt x="3722" y="783"/>
                  <a:pt x="3717" y="760"/>
                  <a:pt x="3700" y="749"/>
                </a:cubicBezTo>
                <a:lnTo>
                  <a:pt x="2493" y="6"/>
                </a:lnTo>
                <a:cubicBezTo>
                  <a:pt x="2487" y="2"/>
                  <a:pt x="2481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8" name="Google Shape;408;p31"/>
          <p:cNvSpPr/>
          <p:nvPr/>
        </p:nvSpPr>
        <p:spPr>
          <a:xfrm>
            <a:off x="11215797" y="5358019"/>
            <a:ext cx="102003" cy="130427"/>
          </a:xfrm>
          <a:custGeom>
            <a:avLst/>
            <a:gdLst/>
            <a:ahLst/>
            <a:cxnLst/>
            <a:rect l="l" t="t" r="r" b="b"/>
            <a:pathLst>
              <a:path w="3725" h="4763" extrusionOk="0">
                <a:moveTo>
                  <a:pt x="2476" y="1"/>
                </a:moveTo>
                <a:cubicBezTo>
                  <a:pt x="2464" y="1"/>
                  <a:pt x="2451" y="7"/>
                  <a:pt x="2445" y="18"/>
                </a:cubicBezTo>
                <a:lnTo>
                  <a:pt x="12" y="3963"/>
                </a:lnTo>
                <a:cubicBezTo>
                  <a:pt x="1" y="3980"/>
                  <a:pt x="7" y="4002"/>
                  <a:pt x="24" y="4013"/>
                </a:cubicBezTo>
                <a:lnTo>
                  <a:pt x="1232" y="4758"/>
                </a:lnTo>
                <a:cubicBezTo>
                  <a:pt x="1238" y="4761"/>
                  <a:pt x="1244" y="4762"/>
                  <a:pt x="1250" y="4762"/>
                </a:cubicBezTo>
                <a:cubicBezTo>
                  <a:pt x="1262" y="4762"/>
                  <a:pt x="1275" y="4757"/>
                  <a:pt x="1282" y="4747"/>
                </a:cubicBezTo>
                <a:lnTo>
                  <a:pt x="3714" y="800"/>
                </a:lnTo>
                <a:cubicBezTo>
                  <a:pt x="3725" y="783"/>
                  <a:pt x="3718" y="761"/>
                  <a:pt x="3703" y="751"/>
                </a:cubicBezTo>
                <a:lnTo>
                  <a:pt x="2495" y="6"/>
                </a:lnTo>
                <a:cubicBezTo>
                  <a:pt x="2489" y="2"/>
                  <a:pt x="2482" y="1"/>
                  <a:pt x="2476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9" name="Google Shape;409;p31"/>
          <p:cNvSpPr/>
          <p:nvPr/>
        </p:nvSpPr>
        <p:spPr>
          <a:xfrm>
            <a:off x="11348032" y="5297830"/>
            <a:ext cx="95048" cy="119391"/>
          </a:xfrm>
          <a:custGeom>
            <a:avLst/>
            <a:gdLst/>
            <a:ahLst/>
            <a:cxnLst/>
            <a:rect l="l" t="t" r="r" b="b"/>
            <a:pathLst>
              <a:path w="3471" h="4360" extrusionOk="0">
                <a:moveTo>
                  <a:pt x="2524" y="1"/>
                </a:moveTo>
                <a:cubicBezTo>
                  <a:pt x="2333" y="1"/>
                  <a:pt x="2146" y="97"/>
                  <a:pt x="2037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2" y="4332"/>
                  <a:pt x="845" y="4359"/>
                  <a:pt x="947" y="4359"/>
                </a:cubicBezTo>
                <a:cubicBezTo>
                  <a:pt x="1139" y="4359"/>
                  <a:pt x="1327" y="4263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Google Shape;410;p31"/>
          <p:cNvSpPr/>
          <p:nvPr/>
        </p:nvSpPr>
        <p:spPr>
          <a:xfrm>
            <a:off x="11522463" y="5405365"/>
            <a:ext cx="95020" cy="119364"/>
          </a:xfrm>
          <a:custGeom>
            <a:avLst/>
            <a:gdLst/>
            <a:ahLst/>
            <a:cxnLst/>
            <a:rect l="l" t="t" r="r" b="b"/>
            <a:pathLst>
              <a:path w="3470" h="4359" extrusionOk="0">
                <a:moveTo>
                  <a:pt x="2523" y="1"/>
                </a:moveTo>
                <a:cubicBezTo>
                  <a:pt x="2331" y="1"/>
                  <a:pt x="2144" y="97"/>
                  <a:pt x="2036" y="272"/>
                </a:cubicBezTo>
                <a:lnTo>
                  <a:pt x="166" y="3306"/>
                </a:lnTo>
                <a:cubicBezTo>
                  <a:pt x="1" y="3574"/>
                  <a:pt x="84" y="3925"/>
                  <a:pt x="352" y="4091"/>
                </a:cubicBezTo>
                <a:lnTo>
                  <a:pt x="649" y="4274"/>
                </a:lnTo>
                <a:cubicBezTo>
                  <a:pt x="742" y="4331"/>
                  <a:pt x="845" y="4359"/>
                  <a:pt x="947" y="4359"/>
                </a:cubicBezTo>
                <a:cubicBezTo>
                  <a:pt x="1139" y="4359"/>
                  <a:pt x="1326" y="4262"/>
                  <a:pt x="1434" y="4088"/>
                </a:cubicBezTo>
                <a:lnTo>
                  <a:pt x="3306" y="1054"/>
                </a:lnTo>
                <a:cubicBezTo>
                  <a:pt x="3469" y="784"/>
                  <a:pt x="3386" y="433"/>
                  <a:pt x="3118" y="269"/>
                </a:cubicBezTo>
                <a:lnTo>
                  <a:pt x="2823" y="85"/>
                </a:lnTo>
                <a:cubicBezTo>
                  <a:pt x="2729" y="28"/>
                  <a:pt x="2625" y="1"/>
                  <a:pt x="25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1" name="Google Shape;411;p31"/>
          <p:cNvSpPr/>
          <p:nvPr/>
        </p:nvSpPr>
        <p:spPr>
          <a:xfrm>
            <a:off x="11696868" y="5512899"/>
            <a:ext cx="95048" cy="119364"/>
          </a:xfrm>
          <a:custGeom>
            <a:avLst/>
            <a:gdLst/>
            <a:ahLst/>
            <a:cxnLst/>
            <a:rect l="l" t="t" r="r" b="b"/>
            <a:pathLst>
              <a:path w="3471" h="4359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1"/>
                </a:cubicBezTo>
                <a:lnTo>
                  <a:pt x="648" y="4274"/>
                </a:lnTo>
                <a:cubicBezTo>
                  <a:pt x="742" y="4331"/>
                  <a:pt x="846" y="4359"/>
                  <a:pt x="948" y="4359"/>
                </a:cubicBezTo>
                <a:cubicBezTo>
                  <a:pt x="1139" y="4359"/>
                  <a:pt x="1327" y="4262"/>
                  <a:pt x="1435" y="4088"/>
                </a:cubicBezTo>
                <a:lnTo>
                  <a:pt x="3305" y="1054"/>
                </a:lnTo>
                <a:cubicBezTo>
                  <a:pt x="3470" y="784"/>
                  <a:pt x="3387" y="433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12" name="Google Shape;412;p31"/>
          <p:cNvGrpSpPr/>
          <p:nvPr/>
        </p:nvGrpSpPr>
        <p:grpSpPr>
          <a:xfrm>
            <a:off x="7655439" y="4071364"/>
            <a:ext cx="1505864" cy="845625"/>
            <a:chOff x="4652192" y="4157060"/>
            <a:chExt cx="1129398" cy="634219"/>
          </a:xfrm>
        </p:grpSpPr>
        <p:sp>
          <p:nvSpPr>
            <p:cNvPr id="413" name="Google Shape;413;p31"/>
            <p:cNvSpPr/>
            <p:nvPr/>
          </p:nvSpPr>
          <p:spPr>
            <a:xfrm>
              <a:off x="4688420" y="4247363"/>
              <a:ext cx="1093170" cy="543915"/>
            </a:xfrm>
            <a:custGeom>
              <a:avLst/>
              <a:gdLst/>
              <a:ahLst/>
              <a:cxnLst/>
              <a:rect l="l" t="t" r="r" b="b"/>
              <a:pathLst>
                <a:path w="53228" h="26484" extrusionOk="0">
                  <a:moveTo>
                    <a:pt x="26615" y="0"/>
                  </a:moveTo>
                  <a:cubicBezTo>
                    <a:pt x="19555" y="0"/>
                    <a:pt x="12786" y="1396"/>
                    <a:pt x="7796" y="3879"/>
                  </a:cubicBezTo>
                  <a:cubicBezTo>
                    <a:pt x="2804" y="6362"/>
                    <a:pt x="0" y="9731"/>
                    <a:pt x="0" y="13242"/>
                  </a:cubicBezTo>
                  <a:cubicBezTo>
                    <a:pt x="0" y="16755"/>
                    <a:pt x="2804" y="20121"/>
                    <a:pt x="7796" y="22606"/>
                  </a:cubicBezTo>
                  <a:cubicBezTo>
                    <a:pt x="12786" y="25089"/>
                    <a:pt x="19555" y="26484"/>
                    <a:pt x="26615" y="26484"/>
                  </a:cubicBezTo>
                  <a:cubicBezTo>
                    <a:pt x="33673" y="26484"/>
                    <a:pt x="40442" y="25089"/>
                    <a:pt x="45434" y="22606"/>
                  </a:cubicBezTo>
                  <a:cubicBezTo>
                    <a:pt x="50424" y="20121"/>
                    <a:pt x="53228" y="16755"/>
                    <a:pt x="53228" y="13242"/>
                  </a:cubicBezTo>
                  <a:cubicBezTo>
                    <a:pt x="53228" y="9731"/>
                    <a:pt x="50424" y="6362"/>
                    <a:pt x="45434" y="3879"/>
                  </a:cubicBezTo>
                  <a:cubicBezTo>
                    <a:pt x="40442" y="1396"/>
                    <a:pt x="33673" y="0"/>
                    <a:pt x="26615" y="0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4792935" y="4207767"/>
              <a:ext cx="536152" cy="349918"/>
            </a:xfrm>
            <a:custGeom>
              <a:avLst/>
              <a:gdLst/>
              <a:ahLst/>
              <a:cxnLst/>
              <a:rect l="l" t="t" r="r" b="b"/>
              <a:pathLst>
                <a:path w="26106" h="17038" extrusionOk="0">
                  <a:moveTo>
                    <a:pt x="26105" y="1"/>
                  </a:moveTo>
                  <a:lnTo>
                    <a:pt x="13" y="13326"/>
                  </a:lnTo>
                  <a:lnTo>
                    <a:pt x="1" y="17037"/>
                  </a:lnTo>
                  <a:lnTo>
                    <a:pt x="26093" y="3712"/>
                  </a:lnTo>
                  <a:lnTo>
                    <a:pt x="26105" y="1"/>
                  </a:lnTo>
                  <a:close/>
                </a:path>
              </a:pathLst>
            </a:custGeom>
            <a:solidFill>
              <a:srgbClr val="FCD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688009" y="4348592"/>
              <a:ext cx="105193" cy="278755"/>
            </a:xfrm>
            <a:custGeom>
              <a:avLst/>
              <a:gdLst/>
              <a:ahLst/>
              <a:cxnLst/>
              <a:rect l="l" t="t" r="r" b="b"/>
              <a:pathLst>
                <a:path w="5122" h="13573" extrusionOk="0">
                  <a:moveTo>
                    <a:pt x="20" y="0"/>
                  </a:moveTo>
                  <a:cubicBezTo>
                    <a:pt x="20" y="5"/>
                    <a:pt x="20" y="10"/>
                    <a:pt x="20" y="15"/>
                  </a:cubicBezTo>
                  <a:lnTo>
                    <a:pt x="20" y="15"/>
                  </a:lnTo>
                  <a:lnTo>
                    <a:pt x="20" y="0"/>
                  </a:lnTo>
                  <a:close/>
                  <a:moveTo>
                    <a:pt x="20" y="15"/>
                  </a:moveTo>
                  <a:lnTo>
                    <a:pt x="8" y="7104"/>
                  </a:lnTo>
                  <a:cubicBezTo>
                    <a:pt x="0" y="9430"/>
                    <a:pt x="1704" y="11760"/>
                    <a:pt x="5110" y="13573"/>
                  </a:cubicBezTo>
                  <a:lnTo>
                    <a:pt x="5122" y="6469"/>
                  </a:lnTo>
                  <a:cubicBezTo>
                    <a:pt x="1724" y="4659"/>
                    <a:pt x="20" y="2336"/>
                    <a:pt x="20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652192" y="4157060"/>
              <a:ext cx="676916" cy="324390"/>
            </a:xfrm>
            <a:custGeom>
              <a:avLst/>
              <a:gdLst/>
              <a:ahLst/>
              <a:cxnLst/>
              <a:rect l="l" t="t" r="r" b="b"/>
              <a:pathLst>
                <a:path w="32960" h="15795" extrusionOk="0">
                  <a:moveTo>
                    <a:pt x="20337" y="1"/>
                  </a:moveTo>
                  <a:cubicBezTo>
                    <a:pt x="15531" y="1"/>
                    <a:pt x="10734" y="930"/>
                    <a:pt x="7101" y="2785"/>
                  </a:cubicBezTo>
                  <a:cubicBezTo>
                    <a:pt x="51" y="6386"/>
                    <a:pt x="0" y="12139"/>
                    <a:pt x="6867" y="15795"/>
                  </a:cubicBezTo>
                  <a:lnTo>
                    <a:pt x="32960" y="2470"/>
                  </a:lnTo>
                  <a:cubicBezTo>
                    <a:pt x="29386" y="823"/>
                    <a:pt x="24858" y="1"/>
                    <a:pt x="20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813041" y="4217727"/>
              <a:ext cx="536193" cy="349938"/>
            </a:xfrm>
            <a:custGeom>
              <a:avLst/>
              <a:gdLst/>
              <a:ahLst/>
              <a:cxnLst/>
              <a:rect l="l" t="t" r="r" b="b"/>
              <a:pathLst>
                <a:path w="26108" h="17039" extrusionOk="0">
                  <a:moveTo>
                    <a:pt x="26107" y="1"/>
                  </a:moveTo>
                  <a:lnTo>
                    <a:pt x="13" y="13327"/>
                  </a:lnTo>
                  <a:lnTo>
                    <a:pt x="1" y="17039"/>
                  </a:lnTo>
                  <a:lnTo>
                    <a:pt x="1" y="17039"/>
                  </a:lnTo>
                  <a:lnTo>
                    <a:pt x="26095" y="3712"/>
                  </a:lnTo>
                  <a:lnTo>
                    <a:pt x="26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793182" y="4207767"/>
              <a:ext cx="556012" cy="283684"/>
            </a:xfrm>
            <a:custGeom>
              <a:avLst/>
              <a:gdLst/>
              <a:ahLst/>
              <a:cxnLst/>
              <a:rect l="l" t="t" r="r" b="b"/>
              <a:pathLst>
                <a:path w="27073" h="13813" extrusionOk="0">
                  <a:moveTo>
                    <a:pt x="26093" y="1"/>
                  </a:moveTo>
                  <a:lnTo>
                    <a:pt x="1" y="13326"/>
                  </a:lnTo>
                  <a:cubicBezTo>
                    <a:pt x="139" y="13401"/>
                    <a:pt x="281" y="13477"/>
                    <a:pt x="478" y="13575"/>
                  </a:cubicBezTo>
                  <a:cubicBezTo>
                    <a:pt x="643" y="13657"/>
                    <a:pt x="812" y="13734"/>
                    <a:pt x="978" y="13812"/>
                  </a:cubicBezTo>
                  <a:lnTo>
                    <a:pt x="27072" y="486"/>
                  </a:lnTo>
                  <a:cubicBezTo>
                    <a:pt x="26923" y="407"/>
                    <a:pt x="26775" y="327"/>
                    <a:pt x="26594" y="236"/>
                  </a:cubicBezTo>
                  <a:cubicBezTo>
                    <a:pt x="26431" y="156"/>
                    <a:pt x="26263" y="79"/>
                    <a:pt x="26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792935" y="4481429"/>
              <a:ext cx="20373" cy="155921"/>
            </a:xfrm>
            <a:custGeom>
              <a:avLst/>
              <a:gdLst/>
              <a:ahLst/>
              <a:cxnLst/>
              <a:rect l="l" t="t" r="r" b="b"/>
              <a:pathLst>
                <a:path w="992" h="7592" extrusionOk="0">
                  <a:moveTo>
                    <a:pt x="13" y="1"/>
                  </a:moveTo>
                  <a:lnTo>
                    <a:pt x="1" y="7105"/>
                  </a:lnTo>
                  <a:cubicBezTo>
                    <a:pt x="141" y="7180"/>
                    <a:pt x="281" y="7256"/>
                    <a:pt x="479" y="7354"/>
                  </a:cubicBezTo>
                  <a:cubicBezTo>
                    <a:pt x="642" y="7436"/>
                    <a:pt x="812" y="7513"/>
                    <a:pt x="980" y="7591"/>
                  </a:cubicBezTo>
                  <a:lnTo>
                    <a:pt x="992" y="487"/>
                  </a:lnTo>
                  <a:cubicBezTo>
                    <a:pt x="824" y="410"/>
                    <a:pt x="655" y="333"/>
                    <a:pt x="492" y="250"/>
                  </a:cubicBezTo>
                  <a:cubicBezTo>
                    <a:pt x="293" y="152"/>
                    <a:pt x="153" y="76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813041" y="4350605"/>
              <a:ext cx="640914" cy="337452"/>
            </a:xfrm>
            <a:custGeom>
              <a:avLst/>
              <a:gdLst/>
              <a:ahLst/>
              <a:cxnLst/>
              <a:rect l="l" t="t" r="r" b="b"/>
              <a:pathLst>
                <a:path w="31207" h="16431" extrusionOk="0">
                  <a:moveTo>
                    <a:pt x="31207" y="1"/>
                  </a:moveTo>
                  <a:cubicBezTo>
                    <a:pt x="31201" y="2365"/>
                    <a:pt x="29424" y="4727"/>
                    <a:pt x="25871" y="6542"/>
                  </a:cubicBezTo>
                  <a:cubicBezTo>
                    <a:pt x="22239" y="8397"/>
                    <a:pt x="17441" y="9326"/>
                    <a:pt x="12636" y="9326"/>
                  </a:cubicBezTo>
                  <a:cubicBezTo>
                    <a:pt x="8115" y="9326"/>
                    <a:pt x="3587" y="8504"/>
                    <a:pt x="13" y="6857"/>
                  </a:cubicBezTo>
                  <a:lnTo>
                    <a:pt x="1" y="13961"/>
                  </a:lnTo>
                  <a:cubicBezTo>
                    <a:pt x="3575" y="15608"/>
                    <a:pt x="8103" y="16430"/>
                    <a:pt x="12623" y="16430"/>
                  </a:cubicBezTo>
                  <a:cubicBezTo>
                    <a:pt x="17429" y="16430"/>
                    <a:pt x="22226" y="15501"/>
                    <a:pt x="25859" y="13646"/>
                  </a:cubicBezTo>
                  <a:cubicBezTo>
                    <a:pt x="29412" y="11831"/>
                    <a:pt x="31187" y="9469"/>
                    <a:pt x="31195" y="7105"/>
                  </a:cubicBezTo>
                  <a:lnTo>
                    <a:pt x="3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813288" y="4217727"/>
              <a:ext cx="676916" cy="324431"/>
            </a:xfrm>
            <a:custGeom>
              <a:avLst/>
              <a:gdLst/>
              <a:ahLst/>
              <a:cxnLst/>
              <a:rect l="l" t="t" r="r" b="b"/>
              <a:pathLst>
                <a:path w="32960" h="15797" extrusionOk="0">
                  <a:moveTo>
                    <a:pt x="26095" y="1"/>
                  </a:moveTo>
                  <a:lnTo>
                    <a:pt x="1" y="13327"/>
                  </a:lnTo>
                  <a:cubicBezTo>
                    <a:pt x="3575" y="14974"/>
                    <a:pt x="8103" y="15796"/>
                    <a:pt x="12624" y="15796"/>
                  </a:cubicBezTo>
                  <a:cubicBezTo>
                    <a:pt x="17429" y="15796"/>
                    <a:pt x="22227" y="14867"/>
                    <a:pt x="25859" y="13012"/>
                  </a:cubicBezTo>
                  <a:cubicBezTo>
                    <a:pt x="32908" y="9411"/>
                    <a:pt x="32959" y="3658"/>
                    <a:pt x="26095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422" name="Google Shape;422;p31"/>
          <p:cNvSpPr/>
          <p:nvPr/>
        </p:nvSpPr>
        <p:spPr>
          <a:xfrm>
            <a:off x="8364261" y="5498521"/>
            <a:ext cx="1457560" cy="725248"/>
          </a:xfrm>
          <a:custGeom>
            <a:avLst/>
            <a:gdLst/>
            <a:ahLst/>
            <a:cxnLst/>
            <a:rect l="l" t="t" r="r" b="b"/>
            <a:pathLst>
              <a:path w="53228" h="26485" extrusionOk="0">
                <a:moveTo>
                  <a:pt x="26613" y="1"/>
                </a:moveTo>
                <a:cubicBezTo>
                  <a:pt x="19555" y="1"/>
                  <a:pt x="12785" y="1397"/>
                  <a:pt x="7794" y="3880"/>
                </a:cubicBezTo>
                <a:cubicBezTo>
                  <a:pt x="2803" y="6363"/>
                  <a:pt x="0" y="9731"/>
                  <a:pt x="0" y="13243"/>
                </a:cubicBezTo>
                <a:cubicBezTo>
                  <a:pt x="0" y="16754"/>
                  <a:pt x="2803" y="20122"/>
                  <a:pt x="7794" y="22605"/>
                </a:cubicBezTo>
                <a:cubicBezTo>
                  <a:pt x="12785" y="25088"/>
                  <a:pt x="19555" y="26484"/>
                  <a:pt x="26613" y="26484"/>
                </a:cubicBezTo>
                <a:cubicBezTo>
                  <a:pt x="33671" y="26484"/>
                  <a:pt x="40441" y="25088"/>
                  <a:pt x="45432" y="22605"/>
                </a:cubicBezTo>
                <a:cubicBezTo>
                  <a:pt x="50423" y="20122"/>
                  <a:pt x="53227" y="16754"/>
                  <a:pt x="53227" y="13243"/>
                </a:cubicBezTo>
                <a:cubicBezTo>
                  <a:pt x="53227" y="9731"/>
                  <a:pt x="50423" y="6363"/>
                  <a:pt x="45432" y="3880"/>
                </a:cubicBezTo>
                <a:cubicBezTo>
                  <a:pt x="40441" y="1397"/>
                  <a:pt x="33671" y="1"/>
                  <a:pt x="26613" y="1"/>
                </a:cubicBezTo>
                <a:close/>
              </a:path>
            </a:pathLst>
          </a:custGeom>
          <a:solidFill>
            <a:srgbClr val="32186B">
              <a:alpha val="2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3" name="Google Shape;423;p31"/>
          <p:cNvSpPr/>
          <p:nvPr/>
        </p:nvSpPr>
        <p:spPr>
          <a:xfrm>
            <a:off x="8503615" y="5445756"/>
            <a:ext cx="714815" cy="466529"/>
          </a:xfrm>
          <a:custGeom>
            <a:avLst/>
            <a:gdLst/>
            <a:ahLst/>
            <a:cxnLst/>
            <a:rect l="l" t="t" r="r" b="b"/>
            <a:pathLst>
              <a:path w="26104" h="17037" extrusionOk="0">
                <a:moveTo>
                  <a:pt x="26104" y="1"/>
                </a:moveTo>
                <a:lnTo>
                  <a:pt x="13" y="13325"/>
                </a:lnTo>
                <a:lnTo>
                  <a:pt x="0" y="17037"/>
                </a:lnTo>
                <a:lnTo>
                  <a:pt x="26091" y="3712"/>
                </a:lnTo>
                <a:lnTo>
                  <a:pt x="26104" y="1"/>
                </a:lnTo>
                <a:close/>
              </a:path>
            </a:pathLst>
          </a:custGeom>
          <a:solidFill>
            <a:srgbClr val="FCDF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4" name="Google Shape;424;p31"/>
          <p:cNvSpPr/>
          <p:nvPr/>
        </p:nvSpPr>
        <p:spPr>
          <a:xfrm>
            <a:off x="8363714" y="5633495"/>
            <a:ext cx="140257" cy="371701"/>
          </a:xfrm>
          <a:custGeom>
            <a:avLst/>
            <a:gdLst/>
            <a:ahLst/>
            <a:cxnLst/>
            <a:rect l="l" t="t" r="r" b="b"/>
            <a:pathLst>
              <a:path w="5122" h="13574" extrusionOk="0">
                <a:moveTo>
                  <a:pt x="19" y="1"/>
                </a:moveTo>
                <a:lnTo>
                  <a:pt x="19" y="1"/>
                </a:lnTo>
                <a:cubicBezTo>
                  <a:pt x="19" y="5"/>
                  <a:pt x="19" y="8"/>
                  <a:pt x="19" y="12"/>
                </a:cubicBezTo>
                <a:lnTo>
                  <a:pt x="19" y="12"/>
                </a:lnTo>
                <a:lnTo>
                  <a:pt x="19" y="1"/>
                </a:lnTo>
                <a:close/>
                <a:moveTo>
                  <a:pt x="19" y="12"/>
                </a:moveTo>
                <a:lnTo>
                  <a:pt x="8" y="7105"/>
                </a:lnTo>
                <a:cubicBezTo>
                  <a:pt x="0" y="9431"/>
                  <a:pt x="1703" y="11760"/>
                  <a:pt x="5109" y="13574"/>
                </a:cubicBezTo>
                <a:lnTo>
                  <a:pt x="5122" y="6469"/>
                </a:lnTo>
                <a:cubicBezTo>
                  <a:pt x="1720" y="4659"/>
                  <a:pt x="18" y="2334"/>
                  <a:pt x="19" y="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5" name="Google Shape;425;p31"/>
          <p:cNvSpPr/>
          <p:nvPr/>
        </p:nvSpPr>
        <p:spPr>
          <a:xfrm>
            <a:off x="8315929" y="5378145"/>
            <a:ext cx="902555" cy="432520"/>
          </a:xfrm>
          <a:custGeom>
            <a:avLst/>
            <a:gdLst/>
            <a:ahLst/>
            <a:cxnLst/>
            <a:rect l="l" t="t" r="r" b="b"/>
            <a:pathLst>
              <a:path w="32960" h="15795" extrusionOk="0">
                <a:moveTo>
                  <a:pt x="20336" y="1"/>
                </a:moveTo>
                <a:cubicBezTo>
                  <a:pt x="15531" y="1"/>
                  <a:pt x="10734" y="930"/>
                  <a:pt x="7101" y="2785"/>
                </a:cubicBezTo>
                <a:cubicBezTo>
                  <a:pt x="50" y="6386"/>
                  <a:pt x="1" y="12138"/>
                  <a:pt x="6867" y="15794"/>
                </a:cubicBezTo>
                <a:lnTo>
                  <a:pt x="32959" y="2470"/>
                </a:lnTo>
                <a:cubicBezTo>
                  <a:pt x="29385" y="823"/>
                  <a:pt x="24857" y="1"/>
                  <a:pt x="203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6" name="Google Shape;426;p31"/>
          <p:cNvSpPr/>
          <p:nvPr/>
        </p:nvSpPr>
        <p:spPr>
          <a:xfrm>
            <a:off x="8530423" y="5459036"/>
            <a:ext cx="714869" cy="466529"/>
          </a:xfrm>
          <a:custGeom>
            <a:avLst/>
            <a:gdLst/>
            <a:ahLst/>
            <a:cxnLst/>
            <a:rect l="l" t="t" r="r" b="b"/>
            <a:pathLst>
              <a:path w="26106" h="17037" extrusionOk="0">
                <a:moveTo>
                  <a:pt x="26105" y="0"/>
                </a:moveTo>
                <a:lnTo>
                  <a:pt x="13" y="13325"/>
                </a:lnTo>
                <a:lnTo>
                  <a:pt x="0" y="17037"/>
                </a:lnTo>
                <a:lnTo>
                  <a:pt x="26093" y="3712"/>
                </a:lnTo>
                <a:lnTo>
                  <a:pt x="261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7" name="Google Shape;427;p31"/>
          <p:cNvSpPr/>
          <p:nvPr/>
        </p:nvSpPr>
        <p:spPr>
          <a:xfrm>
            <a:off x="8503917" y="5445755"/>
            <a:ext cx="741321" cy="378191"/>
          </a:xfrm>
          <a:custGeom>
            <a:avLst/>
            <a:gdLst/>
            <a:ahLst/>
            <a:cxnLst/>
            <a:rect l="l" t="t" r="r" b="b"/>
            <a:pathLst>
              <a:path w="27072" h="13811" extrusionOk="0">
                <a:moveTo>
                  <a:pt x="26093" y="1"/>
                </a:moveTo>
                <a:lnTo>
                  <a:pt x="0" y="13325"/>
                </a:lnTo>
                <a:cubicBezTo>
                  <a:pt x="140" y="13401"/>
                  <a:pt x="280" y="13475"/>
                  <a:pt x="479" y="13575"/>
                </a:cubicBezTo>
                <a:cubicBezTo>
                  <a:pt x="642" y="13656"/>
                  <a:pt x="811" y="13733"/>
                  <a:pt x="979" y="13810"/>
                </a:cubicBezTo>
                <a:lnTo>
                  <a:pt x="27072" y="485"/>
                </a:lnTo>
                <a:cubicBezTo>
                  <a:pt x="26924" y="407"/>
                  <a:pt x="26775" y="327"/>
                  <a:pt x="26593" y="236"/>
                </a:cubicBezTo>
                <a:cubicBezTo>
                  <a:pt x="26430" y="154"/>
                  <a:pt x="26262" y="77"/>
                  <a:pt x="260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8" name="Google Shape;428;p31"/>
          <p:cNvSpPr/>
          <p:nvPr/>
        </p:nvSpPr>
        <p:spPr>
          <a:xfrm>
            <a:off x="8503616" y="5810637"/>
            <a:ext cx="27137" cy="207840"/>
          </a:xfrm>
          <a:custGeom>
            <a:avLst/>
            <a:gdLst/>
            <a:ahLst/>
            <a:cxnLst/>
            <a:rect l="l" t="t" r="r" b="b"/>
            <a:pathLst>
              <a:path w="991" h="7590" extrusionOk="0">
                <a:moveTo>
                  <a:pt x="13" y="0"/>
                </a:moveTo>
                <a:lnTo>
                  <a:pt x="0" y="7105"/>
                </a:lnTo>
                <a:cubicBezTo>
                  <a:pt x="139" y="7180"/>
                  <a:pt x="280" y="7254"/>
                  <a:pt x="478" y="7354"/>
                </a:cubicBezTo>
                <a:cubicBezTo>
                  <a:pt x="642" y="7436"/>
                  <a:pt x="812" y="7513"/>
                  <a:pt x="978" y="7590"/>
                </a:cubicBezTo>
                <a:lnTo>
                  <a:pt x="990" y="485"/>
                </a:lnTo>
                <a:cubicBezTo>
                  <a:pt x="822" y="408"/>
                  <a:pt x="653" y="331"/>
                  <a:pt x="490" y="250"/>
                </a:cubicBezTo>
                <a:cubicBezTo>
                  <a:pt x="291" y="150"/>
                  <a:pt x="151" y="76"/>
                  <a:pt x="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9" name="Google Shape;429;p31"/>
          <p:cNvSpPr/>
          <p:nvPr/>
        </p:nvSpPr>
        <p:spPr>
          <a:xfrm>
            <a:off x="8530423" y="5636206"/>
            <a:ext cx="854552" cy="449908"/>
          </a:xfrm>
          <a:custGeom>
            <a:avLst/>
            <a:gdLst/>
            <a:ahLst/>
            <a:cxnLst/>
            <a:rect l="l" t="t" r="r" b="b"/>
            <a:pathLst>
              <a:path w="31207" h="16430" extrusionOk="0">
                <a:moveTo>
                  <a:pt x="31207" y="0"/>
                </a:moveTo>
                <a:cubicBezTo>
                  <a:pt x="31199" y="2363"/>
                  <a:pt x="29424" y="4726"/>
                  <a:pt x="25870" y="6540"/>
                </a:cubicBezTo>
                <a:cubicBezTo>
                  <a:pt x="22236" y="8395"/>
                  <a:pt x="17439" y="9325"/>
                  <a:pt x="12633" y="9325"/>
                </a:cubicBezTo>
                <a:cubicBezTo>
                  <a:pt x="8114" y="9325"/>
                  <a:pt x="3586" y="8503"/>
                  <a:pt x="13" y="6855"/>
                </a:cubicBezTo>
                <a:lnTo>
                  <a:pt x="0" y="13961"/>
                </a:lnTo>
                <a:cubicBezTo>
                  <a:pt x="3574" y="15607"/>
                  <a:pt x="8102" y="16429"/>
                  <a:pt x="12623" y="16429"/>
                </a:cubicBezTo>
                <a:cubicBezTo>
                  <a:pt x="17428" y="16429"/>
                  <a:pt x="22225" y="15501"/>
                  <a:pt x="25857" y="13646"/>
                </a:cubicBezTo>
                <a:cubicBezTo>
                  <a:pt x="29412" y="11831"/>
                  <a:pt x="31187" y="9469"/>
                  <a:pt x="31194" y="7105"/>
                </a:cubicBezTo>
                <a:lnTo>
                  <a:pt x="312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0" name="Google Shape;430;p31"/>
          <p:cNvSpPr/>
          <p:nvPr/>
        </p:nvSpPr>
        <p:spPr>
          <a:xfrm>
            <a:off x="8530753" y="5459035"/>
            <a:ext cx="902527" cy="432520"/>
          </a:xfrm>
          <a:custGeom>
            <a:avLst/>
            <a:gdLst/>
            <a:ahLst/>
            <a:cxnLst/>
            <a:rect l="l" t="t" r="r" b="b"/>
            <a:pathLst>
              <a:path w="32959" h="15795" extrusionOk="0">
                <a:moveTo>
                  <a:pt x="26093" y="0"/>
                </a:moveTo>
                <a:lnTo>
                  <a:pt x="1" y="13325"/>
                </a:lnTo>
                <a:cubicBezTo>
                  <a:pt x="3574" y="14973"/>
                  <a:pt x="8102" y="15795"/>
                  <a:pt x="12622" y="15795"/>
                </a:cubicBezTo>
                <a:cubicBezTo>
                  <a:pt x="17428" y="15795"/>
                  <a:pt x="22226" y="14865"/>
                  <a:pt x="25859" y="13010"/>
                </a:cubicBezTo>
                <a:cubicBezTo>
                  <a:pt x="32910" y="9409"/>
                  <a:pt x="32959" y="3656"/>
                  <a:pt x="260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31" name="Google Shape;431;p31"/>
          <p:cNvGrpSpPr/>
          <p:nvPr/>
        </p:nvGrpSpPr>
        <p:grpSpPr>
          <a:xfrm>
            <a:off x="11015958" y="3595965"/>
            <a:ext cx="1701108" cy="825608"/>
            <a:chOff x="5116668" y="3292349"/>
            <a:chExt cx="1275831" cy="619206"/>
          </a:xfrm>
        </p:grpSpPr>
        <p:sp>
          <p:nvSpPr>
            <p:cNvPr id="432" name="Google Shape;432;p31"/>
            <p:cNvSpPr/>
            <p:nvPr/>
          </p:nvSpPr>
          <p:spPr>
            <a:xfrm>
              <a:off x="5170702" y="3449173"/>
              <a:ext cx="1221796" cy="462381"/>
            </a:xfrm>
            <a:custGeom>
              <a:avLst/>
              <a:gdLst/>
              <a:ahLst/>
              <a:cxnLst/>
              <a:rect l="l" t="t" r="r" b="b"/>
              <a:pathLst>
                <a:path w="59491" h="22514" extrusionOk="0">
                  <a:moveTo>
                    <a:pt x="29745" y="0"/>
                  </a:moveTo>
                  <a:cubicBezTo>
                    <a:pt x="13318" y="0"/>
                    <a:pt x="1" y="5040"/>
                    <a:pt x="1" y="11258"/>
                  </a:cubicBezTo>
                  <a:cubicBezTo>
                    <a:pt x="1" y="17474"/>
                    <a:pt x="13318" y="22514"/>
                    <a:pt x="29745" y="22514"/>
                  </a:cubicBezTo>
                  <a:cubicBezTo>
                    <a:pt x="46173" y="22514"/>
                    <a:pt x="59490" y="17474"/>
                    <a:pt x="59490" y="11258"/>
                  </a:cubicBezTo>
                  <a:cubicBezTo>
                    <a:pt x="59490" y="5040"/>
                    <a:pt x="46173" y="0"/>
                    <a:pt x="29745" y="0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116668" y="3292349"/>
              <a:ext cx="1007056" cy="531880"/>
            </a:xfrm>
            <a:custGeom>
              <a:avLst/>
              <a:gdLst/>
              <a:ahLst/>
              <a:cxnLst/>
              <a:rect l="l" t="t" r="r" b="b"/>
              <a:pathLst>
                <a:path w="49035" h="25898" extrusionOk="0">
                  <a:moveTo>
                    <a:pt x="37387" y="1"/>
                  </a:moveTo>
                  <a:cubicBezTo>
                    <a:pt x="36804" y="1"/>
                    <a:pt x="36212" y="48"/>
                    <a:pt x="35618" y="146"/>
                  </a:cubicBezTo>
                  <a:lnTo>
                    <a:pt x="9901" y="4376"/>
                  </a:lnTo>
                  <a:cubicBezTo>
                    <a:pt x="3999" y="5347"/>
                    <a:pt x="1" y="10920"/>
                    <a:pt x="972" y="16822"/>
                  </a:cubicBezTo>
                  <a:cubicBezTo>
                    <a:pt x="1844" y="22129"/>
                    <a:pt x="6437" y="25897"/>
                    <a:pt x="11645" y="25897"/>
                  </a:cubicBezTo>
                  <a:cubicBezTo>
                    <a:pt x="12230" y="25897"/>
                    <a:pt x="12821" y="25850"/>
                    <a:pt x="13417" y="25752"/>
                  </a:cubicBezTo>
                  <a:lnTo>
                    <a:pt x="39134" y="21522"/>
                  </a:lnTo>
                  <a:cubicBezTo>
                    <a:pt x="45037" y="20550"/>
                    <a:pt x="49035" y="14978"/>
                    <a:pt x="48064" y="9076"/>
                  </a:cubicBezTo>
                  <a:cubicBezTo>
                    <a:pt x="47190" y="3768"/>
                    <a:pt x="42597" y="1"/>
                    <a:pt x="37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116668" y="3338763"/>
              <a:ext cx="539643" cy="485445"/>
            </a:xfrm>
            <a:custGeom>
              <a:avLst/>
              <a:gdLst/>
              <a:ahLst/>
              <a:cxnLst/>
              <a:rect l="l" t="t" r="r" b="b"/>
              <a:pathLst>
                <a:path w="26276" h="23637" extrusionOk="0">
                  <a:moveTo>
                    <a:pt x="22759" y="1"/>
                  </a:moveTo>
                  <a:lnTo>
                    <a:pt x="9901" y="2116"/>
                  </a:lnTo>
                  <a:cubicBezTo>
                    <a:pt x="3999" y="3087"/>
                    <a:pt x="1" y="8660"/>
                    <a:pt x="972" y="14562"/>
                  </a:cubicBezTo>
                  <a:cubicBezTo>
                    <a:pt x="1844" y="19869"/>
                    <a:pt x="6438" y="23637"/>
                    <a:pt x="11647" y="23637"/>
                  </a:cubicBezTo>
                  <a:cubicBezTo>
                    <a:pt x="12231" y="23637"/>
                    <a:pt x="12822" y="23589"/>
                    <a:pt x="13417" y="23492"/>
                  </a:cubicBezTo>
                  <a:lnTo>
                    <a:pt x="26275" y="21377"/>
                  </a:lnTo>
                  <a:lnTo>
                    <a:pt x="22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5" name="Google Shape;435;p31"/>
          <p:cNvSpPr/>
          <p:nvPr/>
        </p:nvSpPr>
        <p:spPr>
          <a:xfrm>
            <a:off x="9506311" y="4421563"/>
            <a:ext cx="770813" cy="462779"/>
          </a:xfrm>
          <a:custGeom>
            <a:avLst/>
            <a:gdLst/>
            <a:ahLst/>
            <a:cxnLst/>
            <a:rect l="l" t="t" r="r" b="b"/>
            <a:pathLst>
              <a:path w="28149" h="16900" extrusionOk="0">
                <a:moveTo>
                  <a:pt x="28145" y="16029"/>
                </a:moveTo>
                <a:lnTo>
                  <a:pt x="28148" y="16031"/>
                </a:lnTo>
                <a:cubicBezTo>
                  <a:pt x="28147" y="16031"/>
                  <a:pt x="28146" y="16030"/>
                  <a:pt x="28145" y="16029"/>
                </a:cubicBezTo>
                <a:close/>
                <a:moveTo>
                  <a:pt x="517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5"/>
                  <a:pt x="1" y="440"/>
                  <a:pt x="1" y="665"/>
                </a:cubicBezTo>
                <a:cubicBezTo>
                  <a:pt x="1" y="779"/>
                  <a:pt x="39" y="858"/>
                  <a:pt x="104" y="894"/>
                </a:cubicBezTo>
                <a:lnTo>
                  <a:pt x="27643" y="16899"/>
                </a:lnTo>
                <a:cubicBezTo>
                  <a:pt x="27579" y="16861"/>
                  <a:pt x="27540" y="16784"/>
                  <a:pt x="27539" y="16670"/>
                </a:cubicBezTo>
                <a:cubicBezTo>
                  <a:pt x="27539" y="16444"/>
                  <a:pt x="27699" y="16168"/>
                  <a:pt x="27894" y="16054"/>
                </a:cubicBezTo>
                <a:cubicBezTo>
                  <a:pt x="27952" y="16022"/>
                  <a:pt x="28005" y="16006"/>
                  <a:pt x="28053" y="16006"/>
                </a:cubicBezTo>
                <a:cubicBezTo>
                  <a:pt x="28087" y="16006"/>
                  <a:pt x="28118" y="16014"/>
                  <a:pt x="28145" y="16029"/>
                </a:cubicBezTo>
                <a:lnTo>
                  <a:pt x="28145" y="16029"/>
                </a:lnTo>
                <a:lnTo>
                  <a:pt x="610" y="25"/>
                </a:lnTo>
                <a:cubicBezTo>
                  <a:pt x="583" y="9"/>
                  <a:pt x="552" y="0"/>
                  <a:pt x="5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6" name="Google Shape;436;p31"/>
          <p:cNvSpPr/>
          <p:nvPr/>
        </p:nvSpPr>
        <p:spPr>
          <a:xfrm>
            <a:off x="10191469" y="4769962"/>
            <a:ext cx="490107" cy="435340"/>
          </a:xfrm>
          <a:custGeom>
            <a:avLst/>
            <a:gdLst/>
            <a:ahLst/>
            <a:cxnLst/>
            <a:rect l="l" t="t" r="r" b="b"/>
            <a:pathLst>
              <a:path w="17898" h="15898" extrusionOk="0">
                <a:moveTo>
                  <a:pt x="5261" y="0"/>
                </a:moveTo>
                <a:cubicBezTo>
                  <a:pt x="4770" y="0"/>
                  <a:pt x="4216" y="161"/>
                  <a:pt x="3631" y="500"/>
                </a:cubicBezTo>
                <a:cubicBezTo>
                  <a:pt x="1622" y="1660"/>
                  <a:pt x="1" y="4470"/>
                  <a:pt x="7" y="6776"/>
                </a:cubicBezTo>
                <a:cubicBezTo>
                  <a:pt x="10" y="7923"/>
                  <a:pt x="415" y="8728"/>
                  <a:pt x="1068" y="9110"/>
                </a:cubicBezTo>
                <a:lnTo>
                  <a:pt x="12748" y="15897"/>
                </a:lnTo>
                <a:cubicBezTo>
                  <a:pt x="12096" y="15517"/>
                  <a:pt x="11691" y="14710"/>
                  <a:pt x="11688" y="13565"/>
                </a:cubicBezTo>
                <a:cubicBezTo>
                  <a:pt x="11680" y="11256"/>
                  <a:pt x="13303" y="8447"/>
                  <a:pt x="15310" y="7286"/>
                </a:cubicBezTo>
                <a:cubicBezTo>
                  <a:pt x="15897" y="6949"/>
                  <a:pt x="16451" y="6789"/>
                  <a:pt x="16942" y="6789"/>
                </a:cubicBezTo>
                <a:cubicBezTo>
                  <a:pt x="17297" y="6789"/>
                  <a:pt x="17619" y="6873"/>
                  <a:pt x="17898" y="7033"/>
                </a:cubicBezTo>
                <a:lnTo>
                  <a:pt x="6217" y="246"/>
                </a:lnTo>
                <a:cubicBezTo>
                  <a:pt x="5939" y="85"/>
                  <a:pt x="5617" y="0"/>
                  <a:pt x="52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7" name="Google Shape;437;p31"/>
          <p:cNvSpPr/>
          <p:nvPr/>
        </p:nvSpPr>
        <p:spPr>
          <a:xfrm>
            <a:off x="10256313" y="4667356"/>
            <a:ext cx="2204577" cy="1732133"/>
          </a:xfrm>
          <a:custGeom>
            <a:avLst/>
            <a:gdLst/>
            <a:ahLst/>
            <a:cxnLst/>
            <a:rect l="l" t="t" r="r" b="b"/>
            <a:pathLst>
              <a:path w="80508" h="63255" extrusionOk="0">
                <a:moveTo>
                  <a:pt x="15372" y="0"/>
                </a:moveTo>
                <a:cubicBezTo>
                  <a:pt x="13937" y="0"/>
                  <a:pt x="12318" y="469"/>
                  <a:pt x="10605" y="1458"/>
                </a:cubicBezTo>
                <a:cubicBezTo>
                  <a:pt x="4740" y="4845"/>
                  <a:pt x="0" y="13056"/>
                  <a:pt x="20" y="19792"/>
                </a:cubicBezTo>
                <a:cubicBezTo>
                  <a:pt x="30" y="23143"/>
                  <a:pt x="1213" y="25499"/>
                  <a:pt x="3118" y="26607"/>
                </a:cubicBezTo>
                <a:lnTo>
                  <a:pt x="65422" y="63231"/>
                </a:lnTo>
                <a:lnTo>
                  <a:pt x="65422" y="63231"/>
                </a:lnTo>
                <a:cubicBezTo>
                  <a:pt x="63540" y="62113"/>
                  <a:pt x="62373" y="59768"/>
                  <a:pt x="62365" y="56442"/>
                </a:cubicBezTo>
                <a:cubicBezTo>
                  <a:pt x="62345" y="49704"/>
                  <a:pt x="67084" y="41494"/>
                  <a:pt x="72950" y="38108"/>
                </a:cubicBezTo>
                <a:cubicBezTo>
                  <a:pt x="74662" y="37119"/>
                  <a:pt x="76280" y="36651"/>
                  <a:pt x="77715" y="36651"/>
                </a:cubicBezTo>
                <a:cubicBezTo>
                  <a:pt x="78754" y="36651"/>
                  <a:pt x="79696" y="36897"/>
                  <a:pt x="80507" y="37367"/>
                </a:cubicBezTo>
                <a:lnTo>
                  <a:pt x="18162" y="718"/>
                </a:lnTo>
                <a:cubicBezTo>
                  <a:pt x="17351" y="246"/>
                  <a:pt x="16409" y="0"/>
                  <a:pt x="15372" y="0"/>
                </a:cubicBezTo>
                <a:close/>
                <a:moveTo>
                  <a:pt x="65422" y="63231"/>
                </a:moveTo>
                <a:cubicBezTo>
                  <a:pt x="65436" y="63239"/>
                  <a:pt x="65449" y="63247"/>
                  <a:pt x="65463" y="63255"/>
                </a:cubicBezTo>
                <a:lnTo>
                  <a:pt x="65422" y="632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8" name="Google Shape;438;p31"/>
          <p:cNvSpPr/>
          <p:nvPr/>
        </p:nvSpPr>
        <p:spPr>
          <a:xfrm>
            <a:off x="10295143" y="4706131"/>
            <a:ext cx="1728573" cy="1420976"/>
          </a:xfrm>
          <a:custGeom>
            <a:avLst/>
            <a:gdLst/>
            <a:ahLst/>
            <a:cxnLst/>
            <a:rect l="l" t="t" r="r" b="b"/>
            <a:pathLst>
              <a:path w="63125" h="51892" extrusionOk="0">
                <a:moveTo>
                  <a:pt x="13953" y="0"/>
                </a:moveTo>
                <a:cubicBezTo>
                  <a:pt x="12734" y="0"/>
                  <a:pt x="11332" y="439"/>
                  <a:pt x="9897" y="1267"/>
                </a:cubicBezTo>
                <a:cubicBezTo>
                  <a:pt x="4432" y="4422"/>
                  <a:pt x="0" y="12097"/>
                  <a:pt x="19" y="18373"/>
                </a:cubicBezTo>
                <a:cubicBezTo>
                  <a:pt x="25" y="21087"/>
                  <a:pt x="874" y="23074"/>
                  <a:pt x="2412" y="23967"/>
                </a:cubicBezTo>
                <a:lnTo>
                  <a:pt x="49745" y="51891"/>
                </a:lnTo>
                <a:cubicBezTo>
                  <a:pt x="49722" y="51559"/>
                  <a:pt x="49707" y="51220"/>
                  <a:pt x="49707" y="50869"/>
                </a:cubicBezTo>
                <a:cubicBezTo>
                  <a:pt x="49684" y="42704"/>
                  <a:pt x="55447" y="32723"/>
                  <a:pt x="62556" y="28619"/>
                </a:cubicBezTo>
                <a:cubicBezTo>
                  <a:pt x="62745" y="28510"/>
                  <a:pt x="62935" y="28410"/>
                  <a:pt x="63124" y="28310"/>
                </a:cubicBezTo>
                <a:lnTo>
                  <a:pt x="16033" y="525"/>
                </a:lnTo>
                <a:cubicBezTo>
                  <a:pt x="15432" y="177"/>
                  <a:pt x="14734" y="0"/>
                  <a:pt x="13953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9" name="Google Shape;439;p31"/>
          <p:cNvSpPr/>
          <p:nvPr/>
        </p:nvSpPr>
        <p:spPr>
          <a:xfrm>
            <a:off x="10526777" y="4821881"/>
            <a:ext cx="140395" cy="193052"/>
          </a:xfrm>
          <a:custGeom>
            <a:avLst/>
            <a:gdLst/>
            <a:ahLst/>
            <a:cxnLst/>
            <a:rect l="l" t="t" r="r" b="b"/>
            <a:pathLst>
              <a:path w="5127" h="7050" extrusionOk="0">
                <a:moveTo>
                  <a:pt x="4279" y="1"/>
                </a:moveTo>
                <a:cubicBezTo>
                  <a:pt x="4029" y="1"/>
                  <a:pt x="3784" y="127"/>
                  <a:pt x="3644" y="355"/>
                </a:cubicBezTo>
                <a:lnTo>
                  <a:pt x="216" y="5913"/>
                </a:lnTo>
                <a:cubicBezTo>
                  <a:pt x="0" y="6264"/>
                  <a:pt x="109" y="6722"/>
                  <a:pt x="459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4" y="6923"/>
                  <a:pt x="1486" y="6695"/>
                </a:cubicBezTo>
                <a:lnTo>
                  <a:pt x="4912" y="1137"/>
                </a:lnTo>
                <a:cubicBezTo>
                  <a:pt x="5126" y="787"/>
                  <a:pt x="5018" y="328"/>
                  <a:pt x="4669" y="111"/>
                </a:cubicBezTo>
                <a:cubicBezTo>
                  <a:pt x="4547" y="37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0" name="Google Shape;440;p31"/>
          <p:cNvSpPr/>
          <p:nvPr/>
        </p:nvSpPr>
        <p:spPr>
          <a:xfrm>
            <a:off x="10701155" y="4929442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9" y="1"/>
                </a:moveTo>
                <a:cubicBezTo>
                  <a:pt x="4029" y="1"/>
                  <a:pt x="3784" y="126"/>
                  <a:pt x="3643" y="354"/>
                </a:cubicBezTo>
                <a:lnTo>
                  <a:pt x="216" y="5912"/>
                </a:lnTo>
                <a:cubicBezTo>
                  <a:pt x="0" y="6262"/>
                  <a:pt x="110" y="6720"/>
                  <a:pt x="459" y="6938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100" y="7047"/>
                  <a:pt x="1344" y="6922"/>
                  <a:pt x="1484" y="6694"/>
                </a:cubicBezTo>
                <a:lnTo>
                  <a:pt x="4911" y="1137"/>
                </a:lnTo>
                <a:cubicBezTo>
                  <a:pt x="5127" y="786"/>
                  <a:pt x="5017" y="327"/>
                  <a:pt x="4668" y="110"/>
                </a:cubicBezTo>
                <a:cubicBezTo>
                  <a:pt x="4546" y="36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1" name="Google Shape;441;p31"/>
          <p:cNvSpPr/>
          <p:nvPr/>
        </p:nvSpPr>
        <p:spPr>
          <a:xfrm>
            <a:off x="10875587" y="5036976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0"/>
                </a:moveTo>
                <a:cubicBezTo>
                  <a:pt x="4027" y="0"/>
                  <a:pt x="3783" y="126"/>
                  <a:pt x="3641" y="354"/>
                </a:cubicBezTo>
                <a:lnTo>
                  <a:pt x="214" y="5912"/>
                </a:lnTo>
                <a:cubicBezTo>
                  <a:pt x="0" y="6262"/>
                  <a:pt x="108" y="6720"/>
                  <a:pt x="458" y="6937"/>
                </a:cubicBezTo>
                <a:cubicBezTo>
                  <a:pt x="580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6" y="327"/>
                  <a:pt x="4668" y="110"/>
                </a:cubicBezTo>
                <a:cubicBezTo>
                  <a:pt x="4546" y="36"/>
                  <a:pt x="4411" y="0"/>
                  <a:pt x="4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2" name="Google Shape;442;p31"/>
          <p:cNvSpPr/>
          <p:nvPr/>
        </p:nvSpPr>
        <p:spPr>
          <a:xfrm>
            <a:off x="11049965" y="5144484"/>
            <a:ext cx="140367" cy="193025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09" y="6721"/>
                  <a:pt x="458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5" y="787"/>
                  <a:pt x="5018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3" name="Google Shape;443;p31"/>
          <p:cNvSpPr/>
          <p:nvPr/>
        </p:nvSpPr>
        <p:spPr>
          <a:xfrm>
            <a:off x="11224369" y="5252018"/>
            <a:ext cx="140340" cy="192997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8" y="1"/>
                </a:moveTo>
                <a:cubicBezTo>
                  <a:pt x="4027" y="1"/>
                  <a:pt x="3783" y="126"/>
                  <a:pt x="3642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8" y="6938"/>
                </a:cubicBezTo>
                <a:cubicBezTo>
                  <a:pt x="579" y="7013"/>
                  <a:pt x="714" y="7048"/>
                  <a:pt x="846" y="7048"/>
                </a:cubicBezTo>
                <a:cubicBezTo>
                  <a:pt x="1097" y="7048"/>
                  <a:pt x="1342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4" name="Google Shape;444;p31"/>
          <p:cNvSpPr/>
          <p:nvPr/>
        </p:nvSpPr>
        <p:spPr>
          <a:xfrm>
            <a:off x="10650497" y="4867721"/>
            <a:ext cx="95020" cy="119391"/>
          </a:xfrm>
          <a:custGeom>
            <a:avLst/>
            <a:gdLst/>
            <a:ahLst/>
            <a:cxnLst/>
            <a:rect l="l" t="t" r="r" b="b"/>
            <a:pathLst>
              <a:path w="3470" h="4360" extrusionOk="0">
                <a:moveTo>
                  <a:pt x="2524" y="0"/>
                </a:moveTo>
                <a:cubicBezTo>
                  <a:pt x="2332" y="0"/>
                  <a:pt x="2144" y="97"/>
                  <a:pt x="2035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2"/>
                </a:cubicBezTo>
                <a:lnTo>
                  <a:pt x="648" y="4275"/>
                </a:lnTo>
                <a:cubicBezTo>
                  <a:pt x="741" y="4332"/>
                  <a:pt x="845" y="4359"/>
                  <a:pt x="947" y="4359"/>
                </a:cubicBezTo>
                <a:cubicBezTo>
                  <a:pt x="1139" y="4359"/>
                  <a:pt x="1326" y="4263"/>
                  <a:pt x="1435" y="4088"/>
                </a:cubicBezTo>
                <a:lnTo>
                  <a:pt x="3305" y="1054"/>
                </a:lnTo>
                <a:cubicBezTo>
                  <a:pt x="3470" y="785"/>
                  <a:pt x="3387" y="434"/>
                  <a:pt x="3119" y="268"/>
                </a:cubicBezTo>
                <a:lnTo>
                  <a:pt x="2822" y="85"/>
                </a:lnTo>
                <a:cubicBezTo>
                  <a:pt x="2729" y="28"/>
                  <a:pt x="2626" y="0"/>
                  <a:pt x="2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5" name="Google Shape;445;p31"/>
          <p:cNvSpPr/>
          <p:nvPr/>
        </p:nvSpPr>
        <p:spPr>
          <a:xfrm>
            <a:off x="10824873" y="4975227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7"/>
                </a:lnTo>
                <a:cubicBezTo>
                  <a:pt x="1" y="3575"/>
                  <a:pt x="84" y="3926"/>
                  <a:pt x="352" y="4093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6" y="1055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6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6" name="Google Shape;446;p31"/>
          <p:cNvSpPr/>
          <p:nvPr/>
        </p:nvSpPr>
        <p:spPr>
          <a:xfrm>
            <a:off x="10999249" y="5082761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6" y="97"/>
                  <a:pt x="2038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3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30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7" name="Google Shape;447;p31"/>
          <p:cNvSpPr/>
          <p:nvPr/>
        </p:nvSpPr>
        <p:spPr>
          <a:xfrm>
            <a:off x="11173655" y="5190295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5"/>
                  <a:pt x="84" y="3926"/>
                  <a:pt x="351" y="4092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5" y="1054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2417000" y="2004467"/>
            <a:ext cx="11572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ctrTitle" idx="2"/>
          </p:nvPr>
        </p:nvSpPr>
        <p:spPr>
          <a:xfrm>
            <a:off x="1662600" y="2510133"/>
            <a:ext cx="26660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Jupyter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Notebook</a:t>
            </a:r>
          </a:p>
        </p:txBody>
      </p:sp>
      <p:sp>
        <p:nvSpPr>
          <p:cNvPr id="451" name="Google Shape;451;p31"/>
          <p:cNvSpPr txBox="1">
            <a:spLocks noGrp="1"/>
          </p:cNvSpPr>
          <p:nvPr>
            <p:ph type="title" idx="3"/>
          </p:nvPr>
        </p:nvSpPr>
        <p:spPr>
          <a:xfrm>
            <a:off x="5516819" y="2004451"/>
            <a:ext cx="11572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52" name="Google Shape;452;p31"/>
          <p:cNvSpPr txBox="1">
            <a:spLocks noGrp="1"/>
          </p:cNvSpPr>
          <p:nvPr>
            <p:ph type="ctrTitle" idx="4"/>
          </p:nvPr>
        </p:nvSpPr>
        <p:spPr>
          <a:xfrm>
            <a:off x="4776451" y="2510133"/>
            <a:ext cx="26888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Readme.md</a:t>
            </a:r>
            <a:endParaRPr b="1" dirty="0"/>
          </a:p>
        </p:txBody>
      </p:sp>
      <p:sp>
        <p:nvSpPr>
          <p:cNvPr id="454" name="Google Shape;454;p31"/>
          <p:cNvSpPr txBox="1">
            <a:spLocks noGrp="1"/>
          </p:cNvSpPr>
          <p:nvPr>
            <p:ph type="title" idx="6"/>
          </p:nvPr>
        </p:nvSpPr>
        <p:spPr>
          <a:xfrm>
            <a:off x="8606029" y="2004467"/>
            <a:ext cx="11572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455" name="Google Shape;455;p31"/>
          <p:cNvSpPr txBox="1">
            <a:spLocks noGrp="1"/>
          </p:cNvSpPr>
          <p:nvPr>
            <p:ph type="ctrTitle" idx="7"/>
          </p:nvPr>
        </p:nvSpPr>
        <p:spPr>
          <a:xfrm>
            <a:off x="7840229" y="2510133"/>
            <a:ext cx="26888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POWERPOINT PRESENTATION</a:t>
            </a:r>
            <a:endParaRPr b="1" dirty="0"/>
          </a:p>
        </p:txBody>
      </p:sp>
      <p:sp>
        <p:nvSpPr>
          <p:cNvPr id="457" name="Google Shape;457;p31"/>
          <p:cNvSpPr txBox="1">
            <a:spLocks noGrp="1"/>
          </p:cNvSpPr>
          <p:nvPr>
            <p:ph type="title" idx="9"/>
          </p:nvPr>
        </p:nvSpPr>
        <p:spPr>
          <a:xfrm>
            <a:off x="2417000" y="4062284"/>
            <a:ext cx="11572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458" name="Google Shape;458;p31"/>
          <p:cNvSpPr txBox="1">
            <a:spLocks noGrp="1"/>
          </p:cNvSpPr>
          <p:nvPr>
            <p:ph type="ctrTitle" idx="13"/>
          </p:nvPr>
        </p:nvSpPr>
        <p:spPr>
          <a:xfrm>
            <a:off x="1651200" y="4567967"/>
            <a:ext cx="26888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/>
              <a:t>A</a:t>
            </a:r>
            <a:r>
              <a:rPr lang="en" b="1" dirty="0"/>
              <a:t> BLOG POST</a:t>
            </a:r>
            <a:endParaRPr b="1" dirty="0"/>
          </a:p>
        </p:txBody>
      </p:sp>
      <p:sp>
        <p:nvSpPr>
          <p:cNvPr id="460" name="Google Shape;460;p31"/>
          <p:cNvSpPr txBox="1">
            <a:spLocks noGrp="1"/>
          </p:cNvSpPr>
          <p:nvPr>
            <p:ph type="title" idx="15"/>
          </p:nvPr>
        </p:nvSpPr>
        <p:spPr>
          <a:xfrm>
            <a:off x="5542251" y="4062300"/>
            <a:ext cx="11572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461" name="Google Shape;461;p31"/>
          <p:cNvSpPr txBox="1">
            <a:spLocks noGrp="1"/>
          </p:cNvSpPr>
          <p:nvPr>
            <p:ph type="ctrTitle" idx="16"/>
          </p:nvPr>
        </p:nvSpPr>
        <p:spPr>
          <a:xfrm>
            <a:off x="4759496" y="4567967"/>
            <a:ext cx="26888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/>
              <a:t>Video</a:t>
            </a:r>
            <a:r>
              <a:rPr lang="en" b="1" dirty="0"/>
              <a:t> walkthrough</a:t>
            </a:r>
            <a:endParaRPr b="1" dirty="0"/>
          </a:p>
        </p:txBody>
      </p:sp>
      <p:pic>
        <p:nvPicPr>
          <p:cNvPr id="10" name="Picture 8" descr="Breast Cancer Ribbon PNG Transparent Images | PNG All">
            <a:extLst>
              <a:ext uri="{FF2B5EF4-FFF2-40B4-BE49-F238E27FC236}">
                <a16:creationId xmlns:a16="http://schemas.microsoft.com/office/drawing/2014/main" id="{F4F6AF29-60DF-487C-A0A0-16D36479A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8409" y="1"/>
            <a:ext cx="2119085" cy="211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5DB">
            <a:alpha val="65098"/>
          </a:srgbClr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 idx="6"/>
          </p:nvPr>
        </p:nvSpPr>
        <p:spPr>
          <a:xfrm>
            <a:off x="1052332" y="394218"/>
            <a:ext cx="8981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u="sng" dirty="0">
                <a:latin typeface="Algerian" panose="04020705040A02060702" pitchFamily="82" charset="0"/>
              </a:rPr>
              <a:t>What is breast cancer?</a:t>
            </a:r>
            <a:endParaRPr sz="4800" u="sng" dirty="0">
              <a:latin typeface="Algerian" panose="04020705040A02060702" pitchFamily="82" charset="0"/>
            </a:endParaRPr>
          </a:p>
        </p:txBody>
      </p:sp>
      <p:sp>
        <p:nvSpPr>
          <p:cNvPr id="544" name="Google Shape;544;p34"/>
          <p:cNvSpPr txBox="1">
            <a:spLocks noGrp="1"/>
          </p:cNvSpPr>
          <p:nvPr>
            <p:ph type="ctrTitle"/>
          </p:nvPr>
        </p:nvSpPr>
        <p:spPr>
          <a:xfrm>
            <a:off x="2818868" y="3628856"/>
            <a:ext cx="20644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benign</a:t>
            </a:r>
            <a:endParaRPr dirty="0"/>
          </a:p>
        </p:txBody>
      </p:sp>
      <p:sp>
        <p:nvSpPr>
          <p:cNvPr id="545" name="Google Shape;545;p34"/>
          <p:cNvSpPr txBox="1">
            <a:spLocks noGrp="1"/>
          </p:cNvSpPr>
          <p:nvPr>
            <p:ph type="subTitle" idx="1"/>
          </p:nvPr>
        </p:nvSpPr>
        <p:spPr>
          <a:xfrm>
            <a:off x="2594668" y="3935545"/>
            <a:ext cx="2512800" cy="68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not cancerous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ctrTitle" idx="2"/>
          </p:nvPr>
        </p:nvSpPr>
        <p:spPr>
          <a:xfrm>
            <a:off x="5764458" y="3623008"/>
            <a:ext cx="2715857" cy="4411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malignant</a:t>
            </a:r>
            <a:endParaRPr dirty="0"/>
          </a:p>
        </p:txBody>
      </p:sp>
      <p:sp>
        <p:nvSpPr>
          <p:cNvPr id="547" name="Google Shape;547;p34"/>
          <p:cNvSpPr txBox="1">
            <a:spLocks noGrp="1"/>
          </p:cNvSpPr>
          <p:nvPr>
            <p:ph type="subTitle" idx="3"/>
          </p:nvPr>
        </p:nvSpPr>
        <p:spPr>
          <a:xfrm>
            <a:off x="5865986" y="3916288"/>
            <a:ext cx="2512800" cy="68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cancerous</a:t>
            </a:r>
            <a:endParaRPr dirty="0"/>
          </a:p>
        </p:txBody>
      </p:sp>
      <p:pic>
        <p:nvPicPr>
          <p:cNvPr id="2" name="Picture 8" descr="Breast Cancer Ribbon PNG Transparent Images | PNG All">
            <a:extLst>
              <a:ext uri="{FF2B5EF4-FFF2-40B4-BE49-F238E27FC236}">
                <a16:creationId xmlns:a16="http://schemas.microsoft.com/office/drawing/2014/main" id="{822A5B6F-74AE-4600-889E-F77787068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819" y="17585"/>
            <a:ext cx="1884028" cy="188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0D80A9-4BA5-40B2-B136-95FD64F78A5B}"/>
              </a:ext>
            </a:extLst>
          </p:cNvPr>
          <p:cNvSpPr txBox="1"/>
          <p:nvPr/>
        </p:nvSpPr>
        <p:spPr>
          <a:xfrm>
            <a:off x="1161144" y="4905701"/>
            <a:ext cx="9047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Breast Cancer occurs as a results of abnormal growth of cells in the breast tissue commonly referred to as a Tumor.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The most common type of breast cancer starts in the ducts.</a:t>
            </a:r>
          </a:p>
          <a:p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5E4FE1-BCB4-4A4C-B6AF-94EACA8E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707" y="1999390"/>
            <a:ext cx="1247559" cy="1533111"/>
          </a:xfrm>
          <a:prstGeom prst="rect">
            <a:avLst/>
          </a:prstGeom>
          <a:solidFill>
            <a:srgbClr val="F585DB">
              <a:alpha val="89000"/>
            </a:srgb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72AFEA-7654-4730-B26A-70E9385A4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592" y="1989008"/>
            <a:ext cx="1220174" cy="15434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4088E5-098D-47C3-8A08-F1066589CA27}"/>
              </a:ext>
            </a:extLst>
          </p:cNvPr>
          <p:cNvSpPr txBox="1"/>
          <p:nvPr/>
        </p:nvSpPr>
        <p:spPr>
          <a:xfrm>
            <a:off x="6213533" y="4227356"/>
            <a:ext cx="283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20% of biopsies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7A1EB-1572-40A7-B71F-B47AECDE10B4}"/>
              </a:ext>
            </a:extLst>
          </p:cNvPr>
          <p:cNvSpPr txBox="1"/>
          <p:nvPr/>
        </p:nvSpPr>
        <p:spPr>
          <a:xfrm>
            <a:off x="2927990" y="4268623"/>
            <a:ext cx="283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80% of biopsies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7000">
              <a:srgbClr val="F585DB">
                <a:alpha val="65000"/>
              </a:srgbClr>
            </a:gs>
            <a:gs pos="9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 idx="6"/>
          </p:nvPr>
        </p:nvSpPr>
        <p:spPr>
          <a:xfrm>
            <a:off x="-319270" y="0"/>
            <a:ext cx="9393487" cy="12199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fontAlgn="base"/>
            <a:r>
              <a:rPr lang="en-US" u="sng" dirty="0">
                <a:latin typeface="Algerian" panose="04020705040A02060702" pitchFamily="82" charset="0"/>
              </a:rPr>
              <a:t>Facts About Breast Cancer In The United States</a:t>
            </a:r>
          </a:p>
        </p:txBody>
      </p:sp>
      <p:pic>
        <p:nvPicPr>
          <p:cNvPr id="2" name="Picture 8" descr="Breast Cancer Ribbon PNG Transparent Images | PNG All">
            <a:extLst>
              <a:ext uri="{FF2B5EF4-FFF2-40B4-BE49-F238E27FC236}">
                <a16:creationId xmlns:a16="http://schemas.microsoft.com/office/drawing/2014/main" id="{822A5B6F-74AE-4600-889E-F77787068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819" y="17585"/>
            <a:ext cx="1884028" cy="188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0D80A9-4BA5-40B2-B136-95FD64F78A5B}"/>
              </a:ext>
            </a:extLst>
          </p:cNvPr>
          <p:cNvSpPr txBox="1"/>
          <p:nvPr/>
        </p:nvSpPr>
        <p:spPr>
          <a:xfrm>
            <a:off x="1273110" y="3779474"/>
            <a:ext cx="957839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Although rare, men get breas</a:t>
            </a:r>
            <a:r>
              <a:rPr lang="en-US" sz="13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 cancer too. The lifetime risk for U.S. men is about 1 in 1,000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Breast cancer is the most common cancer in American women, except for skin cancer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There are over 3.5 million breast cancer survivors in the United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445" y="1373739"/>
            <a:ext cx="5400675" cy="2076450"/>
          </a:xfrm>
          <a:prstGeom prst="rect">
            <a:avLst/>
          </a:prstGeom>
          <a:effectLst>
            <a:glow rad="127000">
              <a:schemeClr val="accent1">
                <a:alpha val="34000"/>
              </a:schemeClr>
            </a:glow>
            <a:outerShdw blurRad="3175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74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585DB">
                <a:alpha val="65098"/>
              </a:srgb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806943C-BF32-4BF1-B6A7-69D90A7070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6105" y="357942"/>
            <a:ext cx="6559859" cy="912813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Algerian" panose="04020705040A02060702" pitchFamily="82" charset="0"/>
              </a:rPr>
              <a:t>Problem Statement </a:t>
            </a:r>
            <a:endParaRPr lang="en-US" b="1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0109" y="1628696"/>
            <a:ext cx="5414401" cy="156474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analyze which features are most helpful to classify whether the breast cancer is benign or malignant.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878C6BF-28C8-4E12-B854-7A830D3E64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5747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agnifying glass">
            <a:extLst>
              <a:ext uri="{FF2B5EF4-FFF2-40B4-BE49-F238E27FC236}">
                <a16:creationId xmlns:a16="http://schemas.microsoft.com/office/drawing/2014/main" id="{56BD44C7-BE70-4588-9256-AB2E1D419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9820" y="489453"/>
            <a:ext cx="2795614" cy="2795614"/>
          </a:xfrm>
          <a:prstGeom prst="rect">
            <a:avLst/>
          </a:prstGeom>
        </p:spPr>
      </p:pic>
      <p:pic>
        <p:nvPicPr>
          <p:cNvPr id="1032" name="Picture 8" descr="Breast Cancer Ribbon PNG Transparent Images | PNG 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823" y="1628696"/>
            <a:ext cx="2784347" cy="278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D6A7568C-128C-4A8A-81BA-1BED2DDAD3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BED0B87-F053-4FB5-ABC4-24F3C04132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B940DFC-0E04-4FC7-88F7-5D4AF780CC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6C4A8A1-0543-412C-B5E6-803A174A73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C29E161-7520-4B3D-B83D-41D4962915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24BCAEE-76B1-447C-AFFB-F827F42F51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91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accent2">
            <a:lumMod val="40000"/>
            <a:lumOff val="6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411" y="203200"/>
            <a:ext cx="9934024" cy="984381"/>
          </a:xfr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Algerian" panose="04020705040A02060702" pitchFamily="82" charset="0"/>
              </a:rPr>
              <a:t>methodology</a:t>
            </a:r>
            <a:endParaRPr lang="en-US" b="1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032" name="Picture 8" descr="Breast Cancer Ribbon PNG Transparent Images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477" y="5260240"/>
            <a:ext cx="1671711" cy="16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F9A2FB-697A-4CC0-95E0-B008C91A5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790303"/>
              </p:ext>
            </p:extLst>
          </p:nvPr>
        </p:nvGraphicFramePr>
        <p:xfrm>
          <a:off x="1136952" y="585410"/>
          <a:ext cx="10034210" cy="5190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phic 7" descr="Circles with arrows">
            <a:extLst>
              <a:ext uri="{FF2B5EF4-FFF2-40B4-BE49-F238E27FC236}">
                <a16:creationId xmlns:a16="http://schemas.microsoft.com/office/drawing/2014/main" id="{915BD9C6-1E9C-4168-B88A-65F552E189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79752" y="1936448"/>
            <a:ext cx="914400" cy="914400"/>
          </a:xfrm>
          <a:prstGeom prst="rect">
            <a:avLst/>
          </a:prstGeom>
        </p:spPr>
      </p:pic>
      <p:pic>
        <p:nvPicPr>
          <p:cNvPr id="12" name="Graphic 11" descr="Research">
            <a:extLst>
              <a:ext uri="{FF2B5EF4-FFF2-40B4-BE49-F238E27FC236}">
                <a16:creationId xmlns:a16="http://schemas.microsoft.com/office/drawing/2014/main" id="{E9D69C5B-1C9D-4CA1-B0C3-701345E7E9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606790">
            <a:off x="8034190" y="1850720"/>
            <a:ext cx="914400" cy="914400"/>
          </a:xfrm>
          <a:prstGeom prst="rect">
            <a:avLst/>
          </a:prstGeom>
        </p:spPr>
      </p:pic>
      <p:pic>
        <p:nvPicPr>
          <p:cNvPr id="14" name="Graphic 13" descr="Bar chart">
            <a:extLst>
              <a:ext uri="{FF2B5EF4-FFF2-40B4-BE49-F238E27FC236}">
                <a16:creationId xmlns:a16="http://schemas.microsoft.com/office/drawing/2014/main" id="{F5A0B596-2671-4433-BDDA-D6086002F0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356971" y="18507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6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92DE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7F011-C8CB-4C2B-A5CB-E4E49B06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221" y="-141150"/>
            <a:ext cx="8534400" cy="1507067"/>
          </a:xfrm>
        </p:spPr>
        <p:txBody>
          <a:bodyPr>
            <a:normAutofit/>
          </a:bodyPr>
          <a:lstStyle/>
          <a:p>
            <a:r>
              <a:rPr lang="en-US" sz="4800" u="sng" dirty="0">
                <a:latin typeface="Algerian" panose="04020705040A02060702" pitchFamily="82" charset="0"/>
              </a:rPr>
              <a:t>correlation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AD745179-605D-410E-845A-F82F9E062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17" y="1195189"/>
            <a:ext cx="9682868" cy="42072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4FA1E-845C-478B-9811-1153C8C269CC}"/>
              </a:ext>
            </a:extLst>
          </p:cNvPr>
          <p:cNvSpPr txBox="1"/>
          <p:nvPr/>
        </p:nvSpPr>
        <p:spPr>
          <a:xfrm>
            <a:off x="937535" y="5543574"/>
            <a:ext cx="8633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Overall analysis confirm there is a strong correlation between the mean variable and the diagnosis.</a:t>
            </a:r>
          </a:p>
          <a:p>
            <a:endParaRPr lang="en-US" dirty="0"/>
          </a:p>
        </p:txBody>
      </p:sp>
      <p:pic>
        <p:nvPicPr>
          <p:cNvPr id="9" name="Picture 8" descr="Breast Cancer Ribbon PNG Transparent Images | PNG All">
            <a:extLst>
              <a:ext uri="{FF2B5EF4-FFF2-40B4-BE49-F238E27FC236}">
                <a16:creationId xmlns:a16="http://schemas.microsoft.com/office/drawing/2014/main" id="{DE264146-6431-466E-99CF-11BC063EF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477" y="5260240"/>
            <a:ext cx="1671711" cy="16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8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5DB">
            <a:alpha val="6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3674" y="-291578"/>
            <a:ext cx="9934024" cy="984381"/>
          </a:xfr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pPr algn="ctr"/>
            <a:r>
              <a:rPr lang="en-US" u="sng" dirty="0" smtClean="0">
                <a:solidFill>
                  <a:schemeClr val="bg1"/>
                </a:solidFill>
                <a:latin typeface="Algerian" panose="04020705040A02060702" pitchFamily="82" charset="0"/>
              </a:rPr>
              <a:t>Important </a:t>
            </a:r>
            <a:r>
              <a:rPr lang="en-US" u="sng" dirty="0">
                <a:solidFill>
                  <a:schemeClr val="bg1"/>
                </a:solidFill>
                <a:latin typeface="Algerian" panose="04020705040A02060702" pitchFamily="82" charset="0"/>
              </a:rPr>
              <a:t>feature</a:t>
            </a:r>
            <a:endParaRPr lang="en-US" b="1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032" name="Picture 8" descr="Breast Cancer Ribbon PNG Transparent Images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477" y="5260240"/>
            <a:ext cx="1671711" cy="16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F9A2FB-697A-4CC0-95E0-B008C91A5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551596"/>
              </p:ext>
            </p:extLst>
          </p:nvPr>
        </p:nvGraphicFramePr>
        <p:xfrm>
          <a:off x="1136952" y="585410"/>
          <a:ext cx="10034210" cy="5190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97BF10D-C3B3-4E02-BEEE-DEC6ECAE36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763" y="1271835"/>
            <a:ext cx="4479903" cy="4597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83E3E9-0716-42C2-8B41-2AA2F6DD995E}"/>
              </a:ext>
            </a:extLst>
          </p:cNvPr>
          <p:cNvSpPr txBox="1"/>
          <p:nvPr/>
        </p:nvSpPr>
        <p:spPr>
          <a:xfrm>
            <a:off x="5876795" y="1082524"/>
            <a:ext cx="45554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shown on the graph, the areas that are presented as darker cells confirm the strong correlation:</a:t>
            </a:r>
          </a:p>
          <a:p>
            <a:endParaRPr lang="en-US" b="1" dirty="0"/>
          </a:p>
          <a:p>
            <a:r>
              <a:rPr lang="en-US" b="1" dirty="0"/>
              <a:t>There are very strong correlations</a:t>
            </a:r>
          </a:p>
          <a:p>
            <a:r>
              <a:rPr lang="en-US" b="1" dirty="0"/>
              <a:t> between the following: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Radius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Compactness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Concavity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Concave points</a:t>
            </a:r>
          </a:p>
        </p:txBody>
      </p:sp>
    </p:spTree>
    <p:extLst>
      <p:ext uri="{BB962C8B-B14F-4D97-AF65-F5344CB8AC3E}">
        <p14:creationId xmlns:p14="http://schemas.microsoft.com/office/powerpoint/2010/main" val="5362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5DB">
            <a:alpha val="6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69" y="73867"/>
            <a:ext cx="11829137" cy="910429"/>
          </a:xfr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Algerian" panose="04020705040A02060702" pitchFamily="82" charset="0"/>
              </a:rPr>
              <a:t>Principal component analysis (</a:t>
            </a:r>
            <a:r>
              <a:rPr lang="en-US" u="sng" dirty="0" err="1">
                <a:solidFill>
                  <a:schemeClr val="bg1"/>
                </a:solidFill>
                <a:latin typeface="Algerian" panose="04020705040A02060702" pitchFamily="82" charset="0"/>
              </a:rPr>
              <a:t>pca</a:t>
            </a:r>
            <a:r>
              <a:rPr lang="en-US" u="sng" dirty="0">
                <a:solidFill>
                  <a:schemeClr val="bg1"/>
                </a:solidFill>
                <a:latin typeface="Algerian" panose="04020705040A02060702" pitchFamily="82" charset="0"/>
              </a:rPr>
              <a:t>)</a:t>
            </a:r>
            <a:endParaRPr lang="en-US" b="1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032" name="Picture 8" descr="Breast Cancer Ribbon PNG Transparent Images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477" y="5260240"/>
            <a:ext cx="1671711" cy="16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F9A2FB-697A-4CC0-95E0-B008C91A5B45}"/>
              </a:ext>
            </a:extLst>
          </p:cNvPr>
          <p:cNvGraphicFramePr/>
          <p:nvPr/>
        </p:nvGraphicFramePr>
        <p:xfrm>
          <a:off x="1136952" y="585410"/>
          <a:ext cx="10034210" cy="5190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83E3E9-0716-42C2-8B41-2AA2F6DD995E}"/>
              </a:ext>
            </a:extLst>
          </p:cNvPr>
          <p:cNvSpPr txBox="1"/>
          <p:nvPr/>
        </p:nvSpPr>
        <p:spPr>
          <a:xfrm>
            <a:off x="248801" y="1321774"/>
            <a:ext cx="10284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Running PCA to reduce complexity of dataset:</a:t>
            </a:r>
          </a:p>
          <a:p>
            <a:endParaRPr lang="en-US" b="1" dirty="0"/>
          </a:p>
          <a:p>
            <a:r>
              <a:rPr lang="en-US" b="1" dirty="0"/>
              <a:t>Our results confirmed 5 principal components are required to explain more than 90% of</a:t>
            </a:r>
          </a:p>
          <a:p>
            <a:r>
              <a:rPr lang="en-US" b="1" dirty="0"/>
              <a:t> the variance.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4DDD9-4171-46F1-9395-FA2476FFD7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801" y="2567078"/>
            <a:ext cx="10806247" cy="378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Custom 1">
      <a:dk1>
        <a:srgbClr val="000000"/>
      </a:dk1>
      <a:lt1>
        <a:srgbClr val="000000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000000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310</Words>
  <Application>Microsoft Office PowerPoint</Application>
  <PresentationFormat>Widescreen</PresentationFormat>
  <Paragraphs>60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Arial Black</vt:lpstr>
      <vt:lpstr>Calibri</vt:lpstr>
      <vt:lpstr>Century Gothic</vt:lpstr>
      <vt:lpstr>Helvetica Neue</vt:lpstr>
      <vt:lpstr>Lato</vt:lpstr>
      <vt:lpstr>Wingdings 3</vt:lpstr>
      <vt:lpstr>Slice</vt:lpstr>
      <vt:lpstr>Predicting breast cancer</vt:lpstr>
      <vt:lpstr>The Deliverables</vt:lpstr>
      <vt:lpstr>What is breast cancer?</vt:lpstr>
      <vt:lpstr>Facts About Breast Cancer In The United States</vt:lpstr>
      <vt:lpstr>Problem Statement </vt:lpstr>
      <vt:lpstr>methodology</vt:lpstr>
      <vt:lpstr>correlation</vt:lpstr>
      <vt:lpstr>Important feature</vt:lpstr>
      <vt:lpstr>Principal component analysis (pca)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breast cancer</dc:title>
  <dc:creator>Ghahri, Dorsa @ Global Finance</dc:creator>
  <cp:lastModifiedBy>Windows User</cp:lastModifiedBy>
  <cp:revision>10</cp:revision>
  <dcterms:created xsi:type="dcterms:W3CDTF">2020-08-23T00:24:54Z</dcterms:created>
  <dcterms:modified xsi:type="dcterms:W3CDTF">2020-08-24T01:23:59Z</dcterms:modified>
</cp:coreProperties>
</file>