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 smtClean="0">
              <a:solidFill>
                <a:schemeClr val="tx1"/>
              </a:solidFill>
            </a:rPr>
            <a:t>Data Processing</a:t>
          </a:r>
          <a:endParaRPr lang="en-US" dirty="0">
            <a:solidFill>
              <a:schemeClr val="tx1"/>
            </a:solidFill>
          </a:endParaRPr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Data Modeling</a:t>
          </a:r>
          <a:endParaRPr lang="en-US" dirty="0">
            <a:solidFill>
              <a:schemeClr val="tx1"/>
            </a:solidFill>
          </a:endParaRPr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Model</a:t>
          </a:r>
          <a:r>
            <a:rPr lang="en-US" b="1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Evaluation</a:t>
          </a:r>
          <a:endParaRPr lang="en-US" dirty="0">
            <a:solidFill>
              <a:schemeClr val="tx1"/>
            </a:solidFill>
          </a:endParaRPr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 custLinFactNeighborX="-9734" custLinFactNeighborY="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0" y="442183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 smtClean="0">
              <a:solidFill>
                <a:schemeClr val="tx1"/>
              </a:solidFill>
            </a:rPr>
            <a:t>Data Processing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6355" y="478538"/>
        <a:ext cx="1996025" cy="1168531"/>
      </dsp:txXfrm>
    </dsp:sp>
    <dsp:sp modelId="{BF0885EB-4257-4EE8-B473-FA9A2F35F41C}">
      <dsp:nvSpPr>
        <dsp:cNvPr id="0" name=""/>
        <dsp:cNvSpPr/>
      </dsp:nvSpPr>
      <dsp:spPr>
        <a:xfrm rot="21576660">
          <a:off x="2277334" y="796340"/>
          <a:ext cx="442250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277336" y="899399"/>
        <a:ext cx="309575" cy="307828"/>
      </dsp:txXfrm>
    </dsp:sp>
    <dsp:sp modelId="{D18EDF23-AC69-4B79-9821-CE07E34E680E}">
      <dsp:nvSpPr>
        <dsp:cNvPr id="0" name=""/>
        <dsp:cNvSpPr/>
      </dsp:nvSpPr>
      <dsp:spPr>
        <a:xfrm>
          <a:off x="2903150" y="422472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>
              <a:solidFill>
                <a:schemeClr val="tx1"/>
              </a:solidFill>
            </a:rPr>
            <a:t>Data Modeling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939505" y="458827"/>
        <a:ext cx="1996025" cy="1168531"/>
      </dsp:txXfrm>
    </dsp:sp>
    <dsp:sp modelId="{F37119F0-DF4E-41FD-84B8-1DAC6790FB14}">
      <dsp:nvSpPr>
        <dsp:cNvPr id="0" name=""/>
        <dsp:cNvSpPr/>
      </dsp:nvSpPr>
      <dsp:spPr>
        <a:xfrm>
          <a:off x="5178759" y="786569"/>
          <a:ext cx="438571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78759" y="889178"/>
        <a:ext cx="307000" cy="307828"/>
      </dsp:txXfrm>
    </dsp:sp>
    <dsp:sp modelId="{3016E805-C0F0-4647-8264-1685B786B08C}">
      <dsp:nvSpPr>
        <dsp:cNvPr id="0" name=""/>
        <dsp:cNvSpPr/>
      </dsp:nvSpPr>
      <dsp:spPr>
        <a:xfrm>
          <a:off x="5799380" y="422472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>
              <a:solidFill>
                <a:schemeClr val="tx1"/>
              </a:solidFill>
            </a:rPr>
            <a:t>Model</a:t>
          </a:r>
          <a:r>
            <a:rPr lang="en-US" sz="2800" b="1" kern="1200" dirty="0">
              <a:solidFill>
                <a:schemeClr val="bg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Evaluation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35735" y="458827"/>
        <a:ext cx="1996025" cy="116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Spotify Playlist</a:t>
            </a:r>
          </a:p>
          <a:p>
            <a:endParaRPr lang="en-US" dirty="0"/>
          </a:p>
        </p:txBody>
      </p:sp>
      <p:pic>
        <p:nvPicPr>
          <p:cNvPr id="1028" name="Picture 4" descr="Spotify: Music and podcasts on the App St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8" t="12663" r="31267" b="12971"/>
          <a:stretch/>
        </p:blipFill>
        <p:spPr bwMode="auto">
          <a:xfrm>
            <a:off x="1989564" y="538147"/>
            <a:ext cx="638720" cy="6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613" y="3973951"/>
            <a:ext cx="362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Module </a:t>
            </a:r>
            <a:r>
              <a:rPr lang="en-US" b="1" dirty="0" smtClean="0">
                <a:latin typeface="Arial Black" panose="020B0A04020102020204" pitchFamily="34" charset="0"/>
              </a:rPr>
              <a:t>5 </a:t>
            </a:r>
            <a:r>
              <a:rPr lang="en-US" b="1" dirty="0">
                <a:latin typeface="Arial Black" panose="020B0A04020102020204" pitchFamily="34" charset="0"/>
              </a:rPr>
              <a:t>by: Payam Abbasi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Date: </a:t>
            </a:r>
            <a:r>
              <a:rPr lang="en-US" b="1" dirty="0" smtClean="0">
                <a:latin typeface="Arial Black" panose="020B0A04020102020204" pitchFamily="34" charset="0"/>
              </a:rPr>
              <a:t>12/21/20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Program: ds-pt-030220</a:t>
            </a:r>
          </a:p>
          <a:p>
            <a:endParaRPr lang="en-US" dirty="0"/>
          </a:p>
        </p:txBody>
      </p:sp>
      <p:pic>
        <p:nvPicPr>
          <p:cNvPr id="1046" name="Picture 22" descr="Music Logo Design Online Create a Logo D.J logos - Music Logo Maker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84" y="2188897"/>
            <a:ext cx="3886094" cy="32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Model Feature Importance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92" y="1223697"/>
            <a:ext cx="6570133" cy="4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Future Work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ood Decision Making: 10 Components of Great Decisions - BrightHub Project 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85" y="2764366"/>
            <a:ext cx="2941109" cy="29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9674" y="1876425"/>
            <a:ext cx="488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Look into genre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Look into an artist/labels budget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Look into marketing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he Anatomy of a &quot;Thank Yo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023406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is Spotify?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602224"/>
            <a:ext cx="863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sz="1600" dirty="0"/>
              <a:t> is a digital music, podcast, and video streaming service that gives you access to </a:t>
            </a:r>
            <a:endParaRPr lang="en-US" sz="1600" dirty="0" smtClean="0"/>
          </a:p>
          <a:p>
            <a:r>
              <a:rPr lang="en-US" sz="1600" dirty="0" smtClean="0"/>
              <a:t>millions </a:t>
            </a:r>
            <a:r>
              <a:rPr lang="en-US" sz="1600" dirty="0"/>
              <a:t>of songs and other content from artists all over the world. 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098" name="Picture 2" descr="Spotify serves up dangerous malware-infested adverts - but only to people  using it for free - Mirror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613" y="2371309"/>
            <a:ext cx="3093382" cy="35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Are The Benefits of Having Spotify?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742" y="1661582"/>
            <a:ext cx="8286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 </a:t>
            </a:r>
            <a:r>
              <a:rPr lang="en-US" dirty="0" smtClean="0"/>
              <a:t>works </a:t>
            </a:r>
            <a:r>
              <a:rPr lang="en-US" dirty="0"/>
              <a:t>on various of </a:t>
            </a:r>
            <a:r>
              <a:rPr lang="en-US" dirty="0" smtClean="0"/>
              <a:t>platforms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is </a:t>
            </a:r>
            <a:r>
              <a:rPr lang="en-US" dirty="0" smtClean="0"/>
              <a:t>simple </a:t>
            </a:r>
            <a:r>
              <a:rPr lang="en-US" dirty="0"/>
              <a:t>to </a:t>
            </a:r>
            <a:r>
              <a:rPr lang="en-US" dirty="0" smtClean="0"/>
              <a:t>use. It </a:t>
            </a:r>
            <a:r>
              <a:rPr lang="en-US" dirty="0"/>
              <a:t>allows users to listen to any song whenever </a:t>
            </a:r>
            <a:r>
              <a:rPr lang="en-US" dirty="0" smtClean="0"/>
              <a:t>they </a:t>
            </a:r>
            <a:r>
              <a:rPr lang="en-US" dirty="0"/>
              <a:t>want, for as many times as they </a:t>
            </a:r>
            <a:r>
              <a:rPr lang="en-US" dirty="0" smtClean="0"/>
              <a:t>want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offers free </a:t>
            </a:r>
            <a:r>
              <a:rPr lang="en-US" dirty="0" smtClean="0"/>
              <a:t>subscription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has large music </a:t>
            </a:r>
            <a:r>
              <a:rPr lang="en-US" dirty="0" smtClean="0"/>
              <a:t>catalog</a:t>
            </a:r>
            <a:endParaRPr lang="en-US" dirty="0"/>
          </a:p>
        </p:txBody>
      </p:sp>
      <p:pic>
        <p:nvPicPr>
          <p:cNvPr id="3074" name="Picture 2" descr="Our Work Music – Ms. Dawson's M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3246438"/>
            <a:ext cx="3330575" cy="21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Objective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742" y="1661582"/>
            <a:ext cx="82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find out what make a song popular on Spotify. </a:t>
            </a:r>
            <a:endParaRPr lang="en-US" dirty="0"/>
          </a:p>
        </p:txBody>
      </p:sp>
      <p:pic>
        <p:nvPicPr>
          <p:cNvPr id="5" name="Picture 6" descr="Programmer | Computer programming, Python programming, Learn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09" y="2460067"/>
            <a:ext cx="2463196" cy="28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17517"/>
              </p:ext>
            </p:extLst>
          </p:nvPr>
        </p:nvGraphicFramePr>
        <p:xfrm>
          <a:off x="1776700" y="1630508"/>
          <a:ext cx="7875037" cy="208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19550" y="2514600"/>
            <a:ext cx="42862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24675" y="2514600"/>
            <a:ext cx="42862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Most Hits by an Artist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42" y="1423457"/>
            <a:ext cx="7236883" cy="40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Most Popular Artist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3" y="1182015"/>
            <a:ext cx="2951458" cy="4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Hit Frequency by Month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42" y="1423457"/>
            <a:ext cx="7566197" cy="41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Correlation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285610"/>
            <a:ext cx="6958161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2020-12-19T22:17:46Z</dcterms:created>
  <dcterms:modified xsi:type="dcterms:W3CDTF">2020-12-19T23:07:08Z</dcterms:modified>
</cp:coreProperties>
</file>