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21240750" cy="30275213"/>
  <p:notesSz cx="6858000" cy="9313863"/>
  <p:defaultTextStyle>
    <a:defPPr>
      <a:defRPr lang="en-US"/>
    </a:defPPr>
    <a:lvl1pPr marL="0" algn="l" defTabSz="1478044" rtl="0" eaLnBrk="1" latinLnBrk="0" hangingPunct="1">
      <a:defRPr sz="2932" kern="1200">
        <a:solidFill>
          <a:schemeClr val="tx1"/>
        </a:solidFill>
        <a:latin typeface="+mn-lt"/>
        <a:ea typeface="+mn-ea"/>
        <a:cs typeface="+mn-cs"/>
      </a:defRPr>
    </a:lvl1pPr>
    <a:lvl2pPr marL="739028" algn="l" defTabSz="1478044" rtl="0" eaLnBrk="1" latinLnBrk="0" hangingPunct="1">
      <a:defRPr sz="2932" kern="1200">
        <a:solidFill>
          <a:schemeClr val="tx1"/>
        </a:solidFill>
        <a:latin typeface="+mn-lt"/>
        <a:ea typeface="+mn-ea"/>
        <a:cs typeface="+mn-cs"/>
      </a:defRPr>
    </a:lvl2pPr>
    <a:lvl3pPr marL="1478044" algn="l" defTabSz="1478044" rtl="0" eaLnBrk="1" latinLnBrk="0" hangingPunct="1">
      <a:defRPr sz="2932" kern="1200">
        <a:solidFill>
          <a:schemeClr val="tx1"/>
        </a:solidFill>
        <a:latin typeface="+mn-lt"/>
        <a:ea typeface="+mn-ea"/>
        <a:cs typeface="+mn-cs"/>
      </a:defRPr>
    </a:lvl3pPr>
    <a:lvl4pPr marL="2217073" algn="l" defTabSz="1478044" rtl="0" eaLnBrk="1" latinLnBrk="0" hangingPunct="1">
      <a:defRPr sz="2932" kern="1200">
        <a:solidFill>
          <a:schemeClr val="tx1"/>
        </a:solidFill>
        <a:latin typeface="+mn-lt"/>
        <a:ea typeface="+mn-ea"/>
        <a:cs typeface="+mn-cs"/>
      </a:defRPr>
    </a:lvl4pPr>
    <a:lvl5pPr marL="2956099" algn="l" defTabSz="1478044" rtl="0" eaLnBrk="1" latinLnBrk="0" hangingPunct="1">
      <a:defRPr sz="2932" kern="1200">
        <a:solidFill>
          <a:schemeClr val="tx1"/>
        </a:solidFill>
        <a:latin typeface="+mn-lt"/>
        <a:ea typeface="+mn-ea"/>
        <a:cs typeface="+mn-cs"/>
      </a:defRPr>
    </a:lvl5pPr>
    <a:lvl6pPr marL="3695117" algn="l" defTabSz="1478044" rtl="0" eaLnBrk="1" latinLnBrk="0" hangingPunct="1">
      <a:defRPr sz="2932" kern="1200">
        <a:solidFill>
          <a:schemeClr val="tx1"/>
        </a:solidFill>
        <a:latin typeface="+mn-lt"/>
        <a:ea typeface="+mn-ea"/>
        <a:cs typeface="+mn-cs"/>
      </a:defRPr>
    </a:lvl6pPr>
    <a:lvl7pPr marL="4434144" algn="l" defTabSz="1478044" rtl="0" eaLnBrk="1" latinLnBrk="0" hangingPunct="1">
      <a:defRPr sz="2932" kern="1200">
        <a:solidFill>
          <a:schemeClr val="tx1"/>
        </a:solidFill>
        <a:latin typeface="+mn-lt"/>
        <a:ea typeface="+mn-ea"/>
        <a:cs typeface="+mn-cs"/>
      </a:defRPr>
    </a:lvl7pPr>
    <a:lvl8pPr marL="5173162" algn="l" defTabSz="1478044" rtl="0" eaLnBrk="1" latinLnBrk="0" hangingPunct="1">
      <a:defRPr sz="2932" kern="1200">
        <a:solidFill>
          <a:schemeClr val="tx1"/>
        </a:solidFill>
        <a:latin typeface="+mn-lt"/>
        <a:ea typeface="+mn-ea"/>
        <a:cs typeface="+mn-cs"/>
      </a:defRPr>
    </a:lvl8pPr>
    <a:lvl9pPr marL="5912189" algn="l" defTabSz="1478044" rtl="0" eaLnBrk="1" latinLnBrk="0" hangingPunct="1">
      <a:defRPr sz="293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40" userDrawn="1">
          <p15:clr>
            <a:srgbClr val="A4A3A4"/>
          </p15:clr>
        </p15:guide>
        <p15:guide id="2" pos="669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isling ODriscoll" initials="AO" lastIdx="5" clrIdx="0"/>
  <p:cmAuthor id="1" name="Adam Clooney" initials="AC"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2F"/>
    <a:srgbClr val="FF0D0D"/>
    <a:srgbClr val="005596"/>
    <a:srgbClr val="D3124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91" autoAdjust="0"/>
    <p:restoredTop sz="99492" autoAdjust="0"/>
  </p:normalViewPr>
  <p:slideViewPr>
    <p:cSldViewPr>
      <p:cViewPr>
        <p:scale>
          <a:sx n="55" d="100"/>
          <a:sy n="55" d="100"/>
        </p:scale>
        <p:origin x="132" y="-3834"/>
      </p:cViewPr>
      <p:guideLst>
        <p:guide orient="horz" pos="9540"/>
        <p:guide pos="669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84613" y="0"/>
            <a:ext cx="2971800" cy="465693"/>
          </a:xfrm>
          <a:prstGeom prst="rect">
            <a:avLst/>
          </a:prstGeom>
        </p:spPr>
        <p:txBody>
          <a:bodyPr vert="horz" lIns="91440" tIns="45720" rIns="91440" bIns="45720" rtlCol="0"/>
          <a:lstStyle>
            <a:lvl1pPr algn="r">
              <a:defRPr sz="1200"/>
            </a:lvl1pPr>
          </a:lstStyle>
          <a:p>
            <a:fld id="{B10DFA1A-A6DC-49FE-AC90-AF8DDE39D246}" type="datetimeFigureOut">
              <a:rPr lang="en-IE" smtClean="0"/>
              <a:pPr/>
              <a:t>29/03/2020</a:t>
            </a:fld>
            <a:endParaRPr lang="en-IE" dirty="0"/>
          </a:p>
        </p:txBody>
      </p:sp>
      <p:sp>
        <p:nvSpPr>
          <p:cNvPr id="4" name="Slide Image Placeholder 3"/>
          <p:cNvSpPr>
            <a:spLocks noGrp="1" noRot="1" noChangeAspect="1"/>
          </p:cNvSpPr>
          <p:nvPr>
            <p:ph type="sldImg" idx="2"/>
          </p:nvPr>
        </p:nvSpPr>
        <p:spPr>
          <a:xfrm>
            <a:off x="2203450" y="698500"/>
            <a:ext cx="2451100" cy="349250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5800" y="4424085"/>
            <a:ext cx="5486400" cy="41912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846553"/>
            <a:ext cx="2971800" cy="465693"/>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84613" y="8846553"/>
            <a:ext cx="2971800" cy="465693"/>
          </a:xfrm>
          <a:prstGeom prst="rect">
            <a:avLst/>
          </a:prstGeom>
        </p:spPr>
        <p:txBody>
          <a:bodyPr vert="horz" lIns="91440" tIns="45720" rIns="91440" bIns="45720" rtlCol="0" anchor="b"/>
          <a:lstStyle>
            <a:lvl1pPr algn="r">
              <a:defRPr sz="1200"/>
            </a:lvl1pPr>
          </a:lstStyle>
          <a:p>
            <a:fld id="{F0416B63-7C3F-4EE2-BEF7-DA661EE1E92E}" type="slidenum">
              <a:rPr lang="en-IE" smtClean="0"/>
              <a:pPr/>
              <a:t>‹#›</a:t>
            </a:fld>
            <a:endParaRPr lang="en-IE" dirty="0"/>
          </a:p>
        </p:txBody>
      </p:sp>
    </p:spTree>
    <p:extLst>
      <p:ext uri="{BB962C8B-B14F-4D97-AF65-F5344CB8AC3E}">
        <p14:creationId xmlns:p14="http://schemas.microsoft.com/office/powerpoint/2010/main" val="2888542845"/>
      </p:ext>
    </p:extLst>
  </p:cSld>
  <p:clrMap bg1="lt1" tx1="dk1" bg2="lt2" tx2="dk2" accent1="accent1" accent2="accent2" accent3="accent3" accent4="accent4" accent5="accent5" accent6="accent6" hlink="hlink" folHlink="folHlink"/>
  <p:notesStyle>
    <a:lvl1pPr marL="0" algn="l" defTabSz="1478044" rtl="0" eaLnBrk="1" latinLnBrk="0" hangingPunct="1">
      <a:defRPr sz="1925" kern="1200">
        <a:solidFill>
          <a:schemeClr val="tx1"/>
        </a:solidFill>
        <a:latin typeface="+mn-lt"/>
        <a:ea typeface="+mn-ea"/>
        <a:cs typeface="+mn-cs"/>
      </a:defRPr>
    </a:lvl1pPr>
    <a:lvl2pPr marL="739028" algn="l" defTabSz="1478044" rtl="0" eaLnBrk="1" latinLnBrk="0" hangingPunct="1">
      <a:defRPr sz="1925" kern="1200">
        <a:solidFill>
          <a:schemeClr val="tx1"/>
        </a:solidFill>
        <a:latin typeface="+mn-lt"/>
        <a:ea typeface="+mn-ea"/>
        <a:cs typeface="+mn-cs"/>
      </a:defRPr>
    </a:lvl2pPr>
    <a:lvl3pPr marL="1478044" algn="l" defTabSz="1478044" rtl="0" eaLnBrk="1" latinLnBrk="0" hangingPunct="1">
      <a:defRPr sz="1925" kern="1200">
        <a:solidFill>
          <a:schemeClr val="tx1"/>
        </a:solidFill>
        <a:latin typeface="+mn-lt"/>
        <a:ea typeface="+mn-ea"/>
        <a:cs typeface="+mn-cs"/>
      </a:defRPr>
    </a:lvl3pPr>
    <a:lvl4pPr marL="2217073" algn="l" defTabSz="1478044" rtl="0" eaLnBrk="1" latinLnBrk="0" hangingPunct="1">
      <a:defRPr sz="1925" kern="1200">
        <a:solidFill>
          <a:schemeClr val="tx1"/>
        </a:solidFill>
        <a:latin typeface="+mn-lt"/>
        <a:ea typeface="+mn-ea"/>
        <a:cs typeface="+mn-cs"/>
      </a:defRPr>
    </a:lvl4pPr>
    <a:lvl5pPr marL="2956099" algn="l" defTabSz="1478044" rtl="0" eaLnBrk="1" latinLnBrk="0" hangingPunct="1">
      <a:defRPr sz="1925" kern="1200">
        <a:solidFill>
          <a:schemeClr val="tx1"/>
        </a:solidFill>
        <a:latin typeface="+mn-lt"/>
        <a:ea typeface="+mn-ea"/>
        <a:cs typeface="+mn-cs"/>
      </a:defRPr>
    </a:lvl5pPr>
    <a:lvl6pPr marL="3695117" algn="l" defTabSz="1478044" rtl="0" eaLnBrk="1" latinLnBrk="0" hangingPunct="1">
      <a:defRPr sz="1925" kern="1200">
        <a:solidFill>
          <a:schemeClr val="tx1"/>
        </a:solidFill>
        <a:latin typeface="+mn-lt"/>
        <a:ea typeface="+mn-ea"/>
        <a:cs typeface="+mn-cs"/>
      </a:defRPr>
    </a:lvl6pPr>
    <a:lvl7pPr marL="4434144" algn="l" defTabSz="1478044" rtl="0" eaLnBrk="1" latinLnBrk="0" hangingPunct="1">
      <a:defRPr sz="1925" kern="1200">
        <a:solidFill>
          <a:schemeClr val="tx1"/>
        </a:solidFill>
        <a:latin typeface="+mn-lt"/>
        <a:ea typeface="+mn-ea"/>
        <a:cs typeface="+mn-cs"/>
      </a:defRPr>
    </a:lvl7pPr>
    <a:lvl8pPr marL="5173162" algn="l" defTabSz="1478044" rtl="0" eaLnBrk="1" latinLnBrk="0" hangingPunct="1">
      <a:defRPr sz="1925" kern="1200">
        <a:solidFill>
          <a:schemeClr val="tx1"/>
        </a:solidFill>
        <a:latin typeface="+mn-lt"/>
        <a:ea typeface="+mn-ea"/>
        <a:cs typeface="+mn-cs"/>
      </a:defRPr>
    </a:lvl8pPr>
    <a:lvl9pPr marL="5912189" algn="l" defTabSz="1478044" rtl="0" eaLnBrk="1" latinLnBrk="0" hangingPunct="1">
      <a:defRPr sz="192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03450" y="698500"/>
            <a:ext cx="2451100" cy="3492500"/>
          </a:xfrm>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F0416B63-7C3F-4EE2-BEF7-DA661EE1E92E}" type="slidenum">
              <a:rPr lang="en-IE" smtClean="0"/>
              <a:pPr/>
              <a:t>1</a:t>
            </a:fld>
            <a:endParaRPr lang="en-IE" dirty="0"/>
          </a:p>
        </p:txBody>
      </p:sp>
    </p:spTree>
    <p:extLst>
      <p:ext uri="{BB962C8B-B14F-4D97-AF65-F5344CB8AC3E}">
        <p14:creationId xmlns:p14="http://schemas.microsoft.com/office/powerpoint/2010/main" val="1716236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3060" y="9404948"/>
            <a:ext cx="18054642" cy="6489549"/>
          </a:xfrm>
        </p:spPr>
        <p:txBody>
          <a:bodyPr/>
          <a:lstStyle/>
          <a:p>
            <a:r>
              <a:rPr lang="en-US"/>
              <a:t>Click to edit Master title style</a:t>
            </a:r>
            <a:endParaRPr lang="en-IE"/>
          </a:p>
        </p:txBody>
      </p:sp>
      <p:sp>
        <p:nvSpPr>
          <p:cNvPr id="3" name="Subtitle 2"/>
          <p:cNvSpPr>
            <a:spLocks noGrp="1"/>
          </p:cNvSpPr>
          <p:nvPr>
            <p:ph type="subTitle" idx="1"/>
          </p:nvPr>
        </p:nvSpPr>
        <p:spPr>
          <a:xfrm>
            <a:off x="3186118" y="17155958"/>
            <a:ext cx="14868524" cy="7737004"/>
          </a:xfrm>
        </p:spPr>
        <p:txBody>
          <a:bodyPr/>
          <a:lstStyle>
            <a:lvl1pPr marL="0" indent="0" algn="ctr">
              <a:buNone/>
              <a:defRPr>
                <a:solidFill>
                  <a:schemeClr val="tx1">
                    <a:tint val="75000"/>
                  </a:schemeClr>
                </a:solidFill>
              </a:defRPr>
            </a:lvl1pPr>
            <a:lvl2pPr marL="736013" indent="0" algn="ctr">
              <a:buNone/>
              <a:defRPr>
                <a:solidFill>
                  <a:schemeClr val="tx1">
                    <a:tint val="75000"/>
                  </a:schemeClr>
                </a:solidFill>
              </a:defRPr>
            </a:lvl2pPr>
            <a:lvl3pPr marL="1472025" indent="0" algn="ctr">
              <a:buNone/>
              <a:defRPr>
                <a:solidFill>
                  <a:schemeClr val="tx1">
                    <a:tint val="75000"/>
                  </a:schemeClr>
                </a:solidFill>
              </a:defRPr>
            </a:lvl3pPr>
            <a:lvl4pPr marL="2208038" indent="0" algn="ctr">
              <a:buNone/>
              <a:defRPr>
                <a:solidFill>
                  <a:schemeClr val="tx1">
                    <a:tint val="75000"/>
                  </a:schemeClr>
                </a:solidFill>
              </a:defRPr>
            </a:lvl4pPr>
            <a:lvl5pPr marL="2944041" indent="0" algn="ctr">
              <a:buNone/>
              <a:defRPr>
                <a:solidFill>
                  <a:schemeClr val="tx1">
                    <a:tint val="75000"/>
                  </a:schemeClr>
                </a:solidFill>
              </a:defRPr>
            </a:lvl5pPr>
            <a:lvl6pPr marL="3680054" indent="0" algn="ctr">
              <a:buNone/>
              <a:defRPr>
                <a:solidFill>
                  <a:schemeClr val="tx1">
                    <a:tint val="75000"/>
                  </a:schemeClr>
                </a:solidFill>
              </a:defRPr>
            </a:lvl6pPr>
            <a:lvl7pPr marL="4416066" indent="0" algn="ctr">
              <a:buNone/>
              <a:defRPr>
                <a:solidFill>
                  <a:schemeClr val="tx1">
                    <a:tint val="75000"/>
                  </a:schemeClr>
                </a:solidFill>
              </a:defRPr>
            </a:lvl7pPr>
            <a:lvl8pPr marL="5152079" indent="0" algn="ctr">
              <a:buNone/>
              <a:defRPr>
                <a:solidFill>
                  <a:schemeClr val="tx1">
                    <a:tint val="75000"/>
                  </a:schemeClr>
                </a:solidFill>
              </a:defRPr>
            </a:lvl8pPr>
            <a:lvl9pPr marL="5888091"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29/03/2020</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29/03/2020</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99542" y="1212429"/>
            <a:ext cx="4779172" cy="25832041"/>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1062037" y="1212429"/>
            <a:ext cx="13983497" cy="258320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29/03/2020</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29/03/2020</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7879" y="19454628"/>
            <a:ext cx="18054642" cy="6012994"/>
          </a:xfrm>
        </p:spPr>
        <p:txBody>
          <a:bodyPr anchor="t"/>
          <a:lstStyle>
            <a:lvl1pPr algn="l">
              <a:defRPr sz="6426" b="1" cap="all"/>
            </a:lvl1pPr>
          </a:lstStyle>
          <a:p>
            <a:r>
              <a:rPr lang="en-US"/>
              <a:t>Click to edit Master title style</a:t>
            </a:r>
            <a:endParaRPr lang="en-IE"/>
          </a:p>
        </p:txBody>
      </p:sp>
      <p:sp>
        <p:nvSpPr>
          <p:cNvPr id="3" name="Text Placeholder 2"/>
          <p:cNvSpPr>
            <a:spLocks noGrp="1"/>
          </p:cNvSpPr>
          <p:nvPr>
            <p:ph type="body" idx="1"/>
          </p:nvPr>
        </p:nvSpPr>
        <p:spPr>
          <a:xfrm>
            <a:off x="1677879" y="12831946"/>
            <a:ext cx="18054642" cy="6622696"/>
          </a:xfrm>
        </p:spPr>
        <p:txBody>
          <a:bodyPr anchor="b"/>
          <a:lstStyle>
            <a:lvl1pPr marL="0" indent="0">
              <a:buNone/>
              <a:defRPr sz="3238">
                <a:solidFill>
                  <a:schemeClr val="tx1">
                    <a:tint val="75000"/>
                  </a:schemeClr>
                </a:solidFill>
              </a:defRPr>
            </a:lvl1pPr>
            <a:lvl2pPr marL="736013" indent="0">
              <a:buNone/>
              <a:defRPr sz="2910">
                <a:solidFill>
                  <a:schemeClr val="tx1">
                    <a:tint val="75000"/>
                  </a:schemeClr>
                </a:solidFill>
              </a:defRPr>
            </a:lvl2pPr>
            <a:lvl3pPr marL="1472025" indent="0">
              <a:buNone/>
              <a:defRPr sz="2593">
                <a:solidFill>
                  <a:schemeClr val="tx1">
                    <a:tint val="75000"/>
                  </a:schemeClr>
                </a:solidFill>
              </a:defRPr>
            </a:lvl3pPr>
            <a:lvl4pPr marL="2208038" indent="0">
              <a:buNone/>
              <a:defRPr sz="2255">
                <a:solidFill>
                  <a:schemeClr val="tx1">
                    <a:tint val="75000"/>
                  </a:schemeClr>
                </a:solidFill>
              </a:defRPr>
            </a:lvl4pPr>
            <a:lvl5pPr marL="2944041" indent="0">
              <a:buNone/>
              <a:defRPr sz="2255">
                <a:solidFill>
                  <a:schemeClr val="tx1">
                    <a:tint val="75000"/>
                  </a:schemeClr>
                </a:solidFill>
              </a:defRPr>
            </a:lvl5pPr>
            <a:lvl6pPr marL="3680054" indent="0">
              <a:buNone/>
              <a:defRPr sz="2255">
                <a:solidFill>
                  <a:schemeClr val="tx1">
                    <a:tint val="75000"/>
                  </a:schemeClr>
                </a:solidFill>
              </a:defRPr>
            </a:lvl6pPr>
            <a:lvl7pPr marL="4416066" indent="0">
              <a:buNone/>
              <a:defRPr sz="2255">
                <a:solidFill>
                  <a:schemeClr val="tx1">
                    <a:tint val="75000"/>
                  </a:schemeClr>
                </a:solidFill>
              </a:defRPr>
            </a:lvl7pPr>
            <a:lvl8pPr marL="5152079" indent="0">
              <a:buNone/>
              <a:defRPr sz="2255">
                <a:solidFill>
                  <a:schemeClr val="tx1">
                    <a:tint val="75000"/>
                  </a:schemeClr>
                </a:solidFill>
              </a:defRPr>
            </a:lvl8pPr>
            <a:lvl9pPr marL="5888091" indent="0">
              <a:buNone/>
              <a:defRPr sz="225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453847-E237-403E-9063-D190CF7239DC}" type="datetimeFigureOut">
              <a:rPr lang="en-IE" smtClean="0"/>
              <a:pPr/>
              <a:t>29/03/2020</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1062036" y="7064220"/>
            <a:ext cx="9381335" cy="19980244"/>
          </a:xfrm>
        </p:spPr>
        <p:txBody>
          <a:bodyPr/>
          <a:lstStyle>
            <a:lvl1pPr>
              <a:defRPr sz="4500"/>
            </a:lvl1pPr>
            <a:lvl2pPr>
              <a:defRPr sz="3834"/>
            </a:lvl2pPr>
            <a:lvl3pPr>
              <a:defRPr sz="3238"/>
            </a:lvl3pPr>
            <a:lvl4pPr>
              <a:defRPr sz="2910"/>
            </a:lvl4pPr>
            <a:lvl5pPr>
              <a:defRPr sz="2910"/>
            </a:lvl5pPr>
            <a:lvl6pPr>
              <a:defRPr sz="2910"/>
            </a:lvl6pPr>
            <a:lvl7pPr>
              <a:defRPr sz="2910"/>
            </a:lvl7pPr>
            <a:lvl8pPr>
              <a:defRPr sz="2910"/>
            </a:lvl8pPr>
            <a:lvl9pPr>
              <a:defRPr sz="29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10797379" y="7064220"/>
            <a:ext cx="9381335" cy="19980244"/>
          </a:xfrm>
        </p:spPr>
        <p:txBody>
          <a:bodyPr/>
          <a:lstStyle>
            <a:lvl1pPr>
              <a:defRPr sz="4500"/>
            </a:lvl1pPr>
            <a:lvl2pPr>
              <a:defRPr sz="3834"/>
            </a:lvl2pPr>
            <a:lvl3pPr>
              <a:defRPr sz="3238"/>
            </a:lvl3pPr>
            <a:lvl4pPr>
              <a:defRPr sz="2910"/>
            </a:lvl4pPr>
            <a:lvl5pPr>
              <a:defRPr sz="2910"/>
            </a:lvl5pPr>
            <a:lvl6pPr>
              <a:defRPr sz="2910"/>
            </a:lvl6pPr>
            <a:lvl7pPr>
              <a:defRPr sz="2910"/>
            </a:lvl7pPr>
            <a:lvl8pPr>
              <a:defRPr sz="2910"/>
            </a:lvl8pPr>
            <a:lvl9pPr>
              <a:defRPr sz="29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B0453847-E237-403E-9063-D190CF7239DC}" type="datetimeFigureOut">
              <a:rPr lang="en-IE" smtClean="0"/>
              <a:pPr/>
              <a:t>29/03/2020</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1062041" y="6776910"/>
            <a:ext cx="9385020" cy="2824278"/>
          </a:xfrm>
        </p:spPr>
        <p:txBody>
          <a:bodyPr anchor="b"/>
          <a:lstStyle>
            <a:lvl1pPr marL="0" indent="0">
              <a:buNone/>
              <a:defRPr sz="3834" b="1"/>
            </a:lvl1pPr>
            <a:lvl2pPr marL="736013" indent="0">
              <a:buNone/>
              <a:defRPr sz="3238" b="1"/>
            </a:lvl2pPr>
            <a:lvl3pPr marL="1472025" indent="0">
              <a:buNone/>
              <a:defRPr sz="2910" b="1"/>
            </a:lvl3pPr>
            <a:lvl4pPr marL="2208038" indent="0">
              <a:buNone/>
              <a:defRPr sz="2593" b="1"/>
            </a:lvl4pPr>
            <a:lvl5pPr marL="2944041" indent="0">
              <a:buNone/>
              <a:defRPr sz="2593" b="1"/>
            </a:lvl5pPr>
            <a:lvl6pPr marL="3680054" indent="0">
              <a:buNone/>
              <a:defRPr sz="2593" b="1"/>
            </a:lvl6pPr>
            <a:lvl7pPr marL="4416066" indent="0">
              <a:buNone/>
              <a:defRPr sz="2593" b="1"/>
            </a:lvl7pPr>
            <a:lvl8pPr marL="5152079" indent="0">
              <a:buNone/>
              <a:defRPr sz="2593" b="1"/>
            </a:lvl8pPr>
            <a:lvl9pPr marL="5888091" indent="0">
              <a:buNone/>
              <a:defRPr sz="2593" b="1"/>
            </a:lvl9pPr>
          </a:lstStyle>
          <a:p>
            <a:pPr lvl="0"/>
            <a:r>
              <a:rPr lang="en-US"/>
              <a:t>Click to edit Master text styles</a:t>
            </a:r>
          </a:p>
        </p:txBody>
      </p:sp>
      <p:sp>
        <p:nvSpPr>
          <p:cNvPr id="4" name="Content Placeholder 3"/>
          <p:cNvSpPr>
            <a:spLocks noGrp="1"/>
          </p:cNvSpPr>
          <p:nvPr>
            <p:ph sz="half" idx="2"/>
          </p:nvPr>
        </p:nvSpPr>
        <p:spPr>
          <a:xfrm>
            <a:off x="1062041" y="9601172"/>
            <a:ext cx="9385020" cy="17443292"/>
          </a:xfrm>
        </p:spPr>
        <p:txBody>
          <a:bodyPr/>
          <a:lstStyle>
            <a:lvl1pPr>
              <a:defRPr sz="3834"/>
            </a:lvl1pPr>
            <a:lvl2pPr>
              <a:defRPr sz="3238"/>
            </a:lvl2pPr>
            <a:lvl3pPr>
              <a:defRPr sz="2910"/>
            </a:lvl3pPr>
            <a:lvl4pPr>
              <a:defRPr sz="2593"/>
            </a:lvl4pPr>
            <a:lvl5pPr>
              <a:defRPr sz="2593"/>
            </a:lvl5pPr>
            <a:lvl6pPr>
              <a:defRPr sz="2593"/>
            </a:lvl6pPr>
            <a:lvl7pPr>
              <a:defRPr sz="2593"/>
            </a:lvl7pPr>
            <a:lvl8pPr>
              <a:defRPr sz="2593"/>
            </a:lvl8pPr>
            <a:lvl9pPr>
              <a:defRPr sz="25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10790010" y="6776910"/>
            <a:ext cx="9388705" cy="2824278"/>
          </a:xfrm>
        </p:spPr>
        <p:txBody>
          <a:bodyPr anchor="b"/>
          <a:lstStyle>
            <a:lvl1pPr marL="0" indent="0">
              <a:buNone/>
              <a:defRPr sz="3834" b="1"/>
            </a:lvl1pPr>
            <a:lvl2pPr marL="736013" indent="0">
              <a:buNone/>
              <a:defRPr sz="3238" b="1"/>
            </a:lvl2pPr>
            <a:lvl3pPr marL="1472025" indent="0">
              <a:buNone/>
              <a:defRPr sz="2910" b="1"/>
            </a:lvl3pPr>
            <a:lvl4pPr marL="2208038" indent="0">
              <a:buNone/>
              <a:defRPr sz="2593" b="1"/>
            </a:lvl4pPr>
            <a:lvl5pPr marL="2944041" indent="0">
              <a:buNone/>
              <a:defRPr sz="2593" b="1"/>
            </a:lvl5pPr>
            <a:lvl6pPr marL="3680054" indent="0">
              <a:buNone/>
              <a:defRPr sz="2593" b="1"/>
            </a:lvl6pPr>
            <a:lvl7pPr marL="4416066" indent="0">
              <a:buNone/>
              <a:defRPr sz="2593" b="1"/>
            </a:lvl7pPr>
            <a:lvl8pPr marL="5152079" indent="0">
              <a:buNone/>
              <a:defRPr sz="2593" b="1"/>
            </a:lvl8pPr>
            <a:lvl9pPr marL="5888091" indent="0">
              <a:buNone/>
              <a:defRPr sz="2593" b="1"/>
            </a:lvl9pPr>
          </a:lstStyle>
          <a:p>
            <a:pPr lvl="0"/>
            <a:r>
              <a:rPr lang="en-US"/>
              <a:t>Click to edit Master text styles</a:t>
            </a:r>
          </a:p>
        </p:txBody>
      </p:sp>
      <p:sp>
        <p:nvSpPr>
          <p:cNvPr id="6" name="Content Placeholder 5"/>
          <p:cNvSpPr>
            <a:spLocks noGrp="1"/>
          </p:cNvSpPr>
          <p:nvPr>
            <p:ph sz="quarter" idx="4"/>
          </p:nvPr>
        </p:nvSpPr>
        <p:spPr>
          <a:xfrm>
            <a:off x="10790010" y="9601172"/>
            <a:ext cx="9388705" cy="17443292"/>
          </a:xfrm>
        </p:spPr>
        <p:txBody>
          <a:bodyPr/>
          <a:lstStyle>
            <a:lvl1pPr>
              <a:defRPr sz="3834"/>
            </a:lvl1pPr>
            <a:lvl2pPr>
              <a:defRPr sz="3238"/>
            </a:lvl2pPr>
            <a:lvl3pPr>
              <a:defRPr sz="2910"/>
            </a:lvl3pPr>
            <a:lvl4pPr>
              <a:defRPr sz="2593"/>
            </a:lvl4pPr>
            <a:lvl5pPr>
              <a:defRPr sz="2593"/>
            </a:lvl5pPr>
            <a:lvl6pPr>
              <a:defRPr sz="2593"/>
            </a:lvl6pPr>
            <a:lvl7pPr>
              <a:defRPr sz="2593"/>
            </a:lvl7pPr>
            <a:lvl8pPr>
              <a:defRPr sz="2593"/>
            </a:lvl8pPr>
            <a:lvl9pPr>
              <a:defRPr sz="25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B0453847-E237-403E-9063-D190CF7239DC}" type="datetimeFigureOut">
              <a:rPr lang="en-IE" smtClean="0"/>
              <a:pPr/>
              <a:t>29/03/2020</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B0453847-E237-403E-9063-D190CF7239DC}" type="datetimeFigureOut">
              <a:rPr lang="en-IE" smtClean="0"/>
              <a:pPr/>
              <a:t>29/03/2020</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453847-E237-403E-9063-D190CF7239DC}" type="datetimeFigureOut">
              <a:rPr lang="en-IE" smtClean="0"/>
              <a:pPr/>
              <a:t>29/03/2020</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2041" y="1205403"/>
            <a:ext cx="6988064" cy="5129968"/>
          </a:xfrm>
        </p:spPr>
        <p:txBody>
          <a:bodyPr anchor="b"/>
          <a:lstStyle>
            <a:lvl1pPr algn="l">
              <a:defRPr sz="3238" b="1"/>
            </a:lvl1pPr>
          </a:lstStyle>
          <a:p>
            <a:r>
              <a:rPr lang="en-US"/>
              <a:t>Click to edit Master title style</a:t>
            </a:r>
            <a:endParaRPr lang="en-IE"/>
          </a:p>
        </p:txBody>
      </p:sp>
      <p:sp>
        <p:nvSpPr>
          <p:cNvPr id="3" name="Content Placeholder 2"/>
          <p:cNvSpPr>
            <a:spLocks noGrp="1"/>
          </p:cNvSpPr>
          <p:nvPr>
            <p:ph idx="1"/>
          </p:nvPr>
        </p:nvSpPr>
        <p:spPr>
          <a:xfrm>
            <a:off x="8304548" y="1205403"/>
            <a:ext cx="11874166" cy="25839051"/>
          </a:xfrm>
        </p:spPr>
        <p:txBody>
          <a:bodyPr/>
          <a:lstStyle>
            <a:lvl1pPr>
              <a:defRPr sz="5165"/>
            </a:lvl1pPr>
            <a:lvl2pPr>
              <a:defRPr sz="4500"/>
            </a:lvl2pPr>
            <a:lvl3pPr>
              <a:defRPr sz="3834"/>
            </a:lvl3pPr>
            <a:lvl4pPr>
              <a:defRPr sz="3238"/>
            </a:lvl4pPr>
            <a:lvl5pPr>
              <a:defRPr sz="3238"/>
            </a:lvl5pPr>
            <a:lvl6pPr>
              <a:defRPr sz="3238"/>
            </a:lvl6pPr>
            <a:lvl7pPr>
              <a:defRPr sz="3238"/>
            </a:lvl7pPr>
            <a:lvl8pPr>
              <a:defRPr sz="3238"/>
            </a:lvl8pPr>
            <a:lvl9pPr>
              <a:defRPr sz="32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1062041" y="6335387"/>
            <a:ext cx="6988064" cy="20709093"/>
          </a:xfrm>
        </p:spPr>
        <p:txBody>
          <a:bodyPr/>
          <a:lstStyle>
            <a:lvl1pPr marL="0" indent="0">
              <a:buNone/>
              <a:defRPr sz="2255"/>
            </a:lvl1pPr>
            <a:lvl2pPr marL="736013" indent="0">
              <a:buNone/>
              <a:defRPr sz="1927"/>
            </a:lvl2pPr>
            <a:lvl3pPr marL="1472025" indent="0">
              <a:buNone/>
              <a:defRPr sz="1589"/>
            </a:lvl3pPr>
            <a:lvl4pPr marL="2208038" indent="0">
              <a:buNone/>
              <a:defRPr sz="1460"/>
            </a:lvl4pPr>
            <a:lvl5pPr marL="2944041" indent="0">
              <a:buNone/>
              <a:defRPr sz="1460"/>
            </a:lvl5pPr>
            <a:lvl6pPr marL="3680054" indent="0">
              <a:buNone/>
              <a:defRPr sz="1460"/>
            </a:lvl6pPr>
            <a:lvl7pPr marL="4416066" indent="0">
              <a:buNone/>
              <a:defRPr sz="1460"/>
            </a:lvl7pPr>
            <a:lvl8pPr marL="5152079" indent="0">
              <a:buNone/>
              <a:defRPr sz="1460"/>
            </a:lvl8pPr>
            <a:lvl9pPr marL="5888091" indent="0">
              <a:buNone/>
              <a:defRPr sz="1460"/>
            </a:lvl9pPr>
          </a:lstStyle>
          <a:p>
            <a:pPr lvl="0"/>
            <a:r>
              <a:rPr lang="en-US"/>
              <a:t>Click to edit Master text styles</a:t>
            </a:r>
          </a:p>
        </p:txBody>
      </p:sp>
      <p:sp>
        <p:nvSpPr>
          <p:cNvPr id="5" name="Date Placeholder 4"/>
          <p:cNvSpPr>
            <a:spLocks noGrp="1"/>
          </p:cNvSpPr>
          <p:nvPr>
            <p:ph type="dt" sz="half" idx="10"/>
          </p:nvPr>
        </p:nvSpPr>
        <p:spPr/>
        <p:txBody>
          <a:bodyPr/>
          <a:lstStyle/>
          <a:p>
            <a:fld id="{B0453847-E237-403E-9063-D190CF7239DC}" type="datetimeFigureOut">
              <a:rPr lang="en-IE" smtClean="0"/>
              <a:pPr/>
              <a:t>29/03/2020</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63336" y="21192659"/>
            <a:ext cx="12744452" cy="2501911"/>
          </a:xfrm>
        </p:spPr>
        <p:txBody>
          <a:bodyPr anchor="b"/>
          <a:lstStyle>
            <a:lvl1pPr algn="l">
              <a:defRPr sz="3238" b="1"/>
            </a:lvl1pPr>
          </a:lstStyle>
          <a:p>
            <a:r>
              <a:rPr lang="en-US"/>
              <a:t>Click to edit Master title style</a:t>
            </a:r>
            <a:endParaRPr lang="en-IE"/>
          </a:p>
        </p:txBody>
      </p:sp>
      <p:sp>
        <p:nvSpPr>
          <p:cNvPr id="3" name="Picture Placeholder 2"/>
          <p:cNvSpPr>
            <a:spLocks noGrp="1"/>
          </p:cNvSpPr>
          <p:nvPr>
            <p:ph type="pic" idx="1"/>
          </p:nvPr>
        </p:nvSpPr>
        <p:spPr>
          <a:xfrm>
            <a:off x="4163336" y="2705152"/>
            <a:ext cx="12744452" cy="18165130"/>
          </a:xfrm>
        </p:spPr>
        <p:txBody>
          <a:bodyPr/>
          <a:lstStyle>
            <a:lvl1pPr marL="0" indent="0">
              <a:buNone/>
              <a:defRPr sz="5165"/>
            </a:lvl1pPr>
            <a:lvl2pPr marL="736013" indent="0">
              <a:buNone/>
              <a:defRPr sz="4500"/>
            </a:lvl2pPr>
            <a:lvl3pPr marL="1472025" indent="0">
              <a:buNone/>
              <a:defRPr sz="3834"/>
            </a:lvl3pPr>
            <a:lvl4pPr marL="2208038" indent="0">
              <a:buNone/>
              <a:defRPr sz="3238"/>
            </a:lvl4pPr>
            <a:lvl5pPr marL="2944041" indent="0">
              <a:buNone/>
              <a:defRPr sz="3238"/>
            </a:lvl5pPr>
            <a:lvl6pPr marL="3680054" indent="0">
              <a:buNone/>
              <a:defRPr sz="3238"/>
            </a:lvl6pPr>
            <a:lvl7pPr marL="4416066" indent="0">
              <a:buNone/>
              <a:defRPr sz="3238"/>
            </a:lvl7pPr>
            <a:lvl8pPr marL="5152079" indent="0">
              <a:buNone/>
              <a:defRPr sz="3238"/>
            </a:lvl8pPr>
            <a:lvl9pPr marL="5888091" indent="0">
              <a:buNone/>
              <a:defRPr sz="3238"/>
            </a:lvl9pPr>
          </a:lstStyle>
          <a:p>
            <a:endParaRPr lang="en-IE" dirty="0"/>
          </a:p>
        </p:txBody>
      </p:sp>
      <p:sp>
        <p:nvSpPr>
          <p:cNvPr id="4" name="Text Placeholder 3"/>
          <p:cNvSpPr>
            <a:spLocks noGrp="1"/>
          </p:cNvSpPr>
          <p:nvPr>
            <p:ph type="body" sz="half" idx="2"/>
          </p:nvPr>
        </p:nvSpPr>
        <p:spPr>
          <a:xfrm>
            <a:off x="4163336" y="23694559"/>
            <a:ext cx="12744452" cy="3553126"/>
          </a:xfrm>
        </p:spPr>
        <p:txBody>
          <a:bodyPr/>
          <a:lstStyle>
            <a:lvl1pPr marL="0" indent="0">
              <a:buNone/>
              <a:defRPr sz="2255"/>
            </a:lvl1pPr>
            <a:lvl2pPr marL="736013" indent="0">
              <a:buNone/>
              <a:defRPr sz="1927"/>
            </a:lvl2pPr>
            <a:lvl3pPr marL="1472025" indent="0">
              <a:buNone/>
              <a:defRPr sz="1589"/>
            </a:lvl3pPr>
            <a:lvl4pPr marL="2208038" indent="0">
              <a:buNone/>
              <a:defRPr sz="1460"/>
            </a:lvl4pPr>
            <a:lvl5pPr marL="2944041" indent="0">
              <a:buNone/>
              <a:defRPr sz="1460"/>
            </a:lvl5pPr>
            <a:lvl6pPr marL="3680054" indent="0">
              <a:buNone/>
              <a:defRPr sz="1460"/>
            </a:lvl6pPr>
            <a:lvl7pPr marL="4416066" indent="0">
              <a:buNone/>
              <a:defRPr sz="1460"/>
            </a:lvl7pPr>
            <a:lvl8pPr marL="5152079" indent="0">
              <a:buNone/>
              <a:defRPr sz="1460"/>
            </a:lvl8pPr>
            <a:lvl9pPr marL="5888091" indent="0">
              <a:buNone/>
              <a:defRPr sz="1460"/>
            </a:lvl9pPr>
          </a:lstStyle>
          <a:p>
            <a:pPr lvl="0"/>
            <a:r>
              <a:rPr lang="en-US"/>
              <a:t>Click to edit Master text styles</a:t>
            </a:r>
          </a:p>
        </p:txBody>
      </p:sp>
      <p:sp>
        <p:nvSpPr>
          <p:cNvPr id="5" name="Date Placeholder 4"/>
          <p:cNvSpPr>
            <a:spLocks noGrp="1"/>
          </p:cNvSpPr>
          <p:nvPr>
            <p:ph type="dt" sz="half" idx="10"/>
          </p:nvPr>
        </p:nvSpPr>
        <p:spPr/>
        <p:txBody>
          <a:bodyPr/>
          <a:lstStyle/>
          <a:p>
            <a:fld id="{B0453847-E237-403E-9063-D190CF7239DC}" type="datetimeFigureOut">
              <a:rPr lang="en-IE" smtClean="0"/>
              <a:pPr/>
              <a:t>29/03/2020</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2041" y="1212429"/>
            <a:ext cx="19116678" cy="5045874"/>
          </a:xfrm>
          <a:prstGeom prst="rect">
            <a:avLst/>
          </a:prstGeom>
        </p:spPr>
        <p:txBody>
          <a:bodyPr vert="horz" lIns="222281" tIns="111141" rIns="222281" bIns="111141"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1062041" y="7064220"/>
            <a:ext cx="19116678" cy="19980244"/>
          </a:xfrm>
          <a:prstGeom prst="rect">
            <a:avLst/>
          </a:prstGeom>
        </p:spPr>
        <p:txBody>
          <a:bodyPr vert="horz" lIns="222281" tIns="111141" rIns="222281" bIns="11114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1062042" y="28060652"/>
            <a:ext cx="4956171" cy="1611874"/>
          </a:xfrm>
          <a:prstGeom prst="rect">
            <a:avLst/>
          </a:prstGeom>
        </p:spPr>
        <p:txBody>
          <a:bodyPr vert="horz" lIns="222281" tIns="111141" rIns="222281" bIns="111141" rtlCol="0" anchor="ctr"/>
          <a:lstStyle>
            <a:lvl1pPr algn="l">
              <a:defRPr sz="1927">
                <a:solidFill>
                  <a:schemeClr val="tx1">
                    <a:tint val="75000"/>
                  </a:schemeClr>
                </a:solidFill>
              </a:defRPr>
            </a:lvl1pPr>
          </a:lstStyle>
          <a:p>
            <a:fld id="{B0453847-E237-403E-9063-D190CF7239DC}" type="datetimeFigureOut">
              <a:rPr lang="en-IE" smtClean="0"/>
              <a:pPr/>
              <a:t>29/03/2020</a:t>
            </a:fld>
            <a:endParaRPr lang="en-IE" dirty="0"/>
          </a:p>
        </p:txBody>
      </p:sp>
      <p:sp>
        <p:nvSpPr>
          <p:cNvPr id="5" name="Footer Placeholder 4"/>
          <p:cNvSpPr>
            <a:spLocks noGrp="1"/>
          </p:cNvSpPr>
          <p:nvPr>
            <p:ph type="ftr" sz="quarter" idx="3"/>
          </p:nvPr>
        </p:nvSpPr>
        <p:spPr>
          <a:xfrm>
            <a:off x="7257263" y="28060652"/>
            <a:ext cx="6726235" cy="1611874"/>
          </a:xfrm>
          <a:prstGeom prst="rect">
            <a:avLst/>
          </a:prstGeom>
        </p:spPr>
        <p:txBody>
          <a:bodyPr vert="horz" lIns="222281" tIns="111141" rIns="222281" bIns="111141" rtlCol="0" anchor="ctr"/>
          <a:lstStyle>
            <a:lvl1pPr algn="ctr">
              <a:defRPr sz="1927">
                <a:solidFill>
                  <a:schemeClr val="tx1">
                    <a:tint val="75000"/>
                  </a:schemeClr>
                </a:solidFill>
              </a:defRPr>
            </a:lvl1pPr>
          </a:lstStyle>
          <a:p>
            <a:endParaRPr lang="en-IE" dirty="0"/>
          </a:p>
        </p:txBody>
      </p:sp>
      <p:sp>
        <p:nvSpPr>
          <p:cNvPr id="6" name="Slide Number Placeholder 5"/>
          <p:cNvSpPr>
            <a:spLocks noGrp="1"/>
          </p:cNvSpPr>
          <p:nvPr>
            <p:ph type="sldNum" sz="quarter" idx="4"/>
          </p:nvPr>
        </p:nvSpPr>
        <p:spPr>
          <a:xfrm>
            <a:off x="15222548" y="28060652"/>
            <a:ext cx="4956171" cy="1611874"/>
          </a:xfrm>
          <a:prstGeom prst="rect">
            <a:avLst/>
          </a:prstGeom>
        </p:spPr>
        <p:txBody>
          <a:bodyPr vert="horz" lIns="222281" tIns="111141" rIns="222281" bIns="111141" rtlCol="0" anchor="ctr"/>
          <a:lstStyle>
            <a:lvl1pPr algn="r">
              <a:defRPr sz="1927">
                <a:solidFill>
                  <a:schemeClr val="tx1">
                    <a:tint val="75000"/>
                  </a:schemeClr>
                </a:solidFill>
              </a:defRPr>
            </a:lvl1pPr>
          </a:lstStyle>
          <a:p>
            <a:fld id="{AF4FA915-D0F1-454C-90A8-827F5F58B9FF}" type="slidenum">
              <a:rPr lang="en-IE" smtClean="0"/>
              <a:pPr/>
              <a:t>‹#›</a:t>
            </a:fld>
            <a:endParaRPr lang="en-I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2025" rtl="0" eaLnBrk="1" latinLnBrk="0" hangingPunct="1">
        <a:spcBef>
          <a:spcPct val="0"/>
        </a:spcBef>
        <a:buNone/>
        <a:defRPr sz="7092" kern="1200">
          <a:solidFill>
            <a:schemeClr val="tx1"/>
          </a:solidFill>
          <a:latin typeface="+mj-lt"/>
          <a:ea typeface="+mj-ea"/>
          <a:cs typeface="+mj-cs"/>
        </a:defRPr>
      </a:lvl1pPr>
    </p:titleStyle>
    <p:bodyStyle>
      <a:lvl1pPr marL="552009" indent="-552009" algn="l" defTabSz="1472025" rtl="0" eaLnBrk="1" latinLnBrk="0" hangingPunct="1">
        <a:spcBef>
          <a:spcPct val="20000"/>
        </a:spcBef>
        <a:buFont typeface="Arial" pitchFamily="34" charset="0"/>
        <a:buChar char="•"/>
        <a:defRPr sz="5165" kern="1200">
          <a:solidFill>
            <a:schemeClr val="tx1"/>
          </a:solidFill>
          <a:latin typeface="+mn-lt"/>
          <a:ea typeface="+mn-ea"/>
          <a:cs typeface="+mn-cs"/>
        </a:defRPr>
      </a:lvl1pPr>
      <a:lvl2pPr marL="1196015" indent="-460003" algn="l" defTabSz="1472025" rtl="0" eaLnBrk="1" latinLnBrk="0" hangingPunct="1">
        <a:spcBef>
          <a:spcPct val="20000"/>
        </a:spcBef>
        <a:buFont typeface="Arial" pitchFamily="34" charset="0"/>
        <a:buChar char="–"/>
        <a:defRPr sz="4500" kern="1200">
          <a:solidFill>
            <a:schemeClr val="tx1"/>
          </a:solidFill>
          <a:latin typeface="+mn-lt"/>
          <a:ea typeface="+mn-ea"/>
          <a:cs typeface="+mn-cs"/>
        </a:defRPr>
      </a:lvl2pPr>
      <a:lvl3pPr marL="1840031" indent="-368006" algn="l" defTabSz="1472025" rtl="0" eaLnBrk="1" latinLnBrk="0" hangingPunct="1">
        <a:spcBef>
          <a:spcPct val="20000"/>
        </a:spcBef>
        <a:buFont typeface="Arial" pitchFamily="34" charset="0"/>
        <a:buChar char="•"/>
        <a:defRPr sz="3834" kern="1200">
          <a:solidFill>
            <a:schemeClr val="tx1"/>
          </a:solidFill>
          <a:latin typeface="+mn-lt"/>
          <a:ea typeface="+mn-ea"/>
          <a:cs typeface="+mn-cs"/>
        </a:defRPr>
      </a:lvl3pPr>
      <a:lvl4pPr marL="2576045"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4pPr>
      <a:lvl5pPr marL="3312047"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5pPr>
      <a:lvl6pPr marL="4048060"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6pPr>
      <a:lvl7pPr marL="4784072"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7pPr>
      <a:lvl8pPr marL="5520085"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8pPr>
      <a:lvl9pPr marL="6256098"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9pPr>
    </p:bodyStyle>
    <p:otherStyle>
      <a:defPPr>
        <a:defRPr lang="en-US"/>
      </a:defPPr>
      <a:lvl1pPr marL="0" algn="l" defTabSz="1472025" rtl="0" eaLnBrk="1" latinLnBrk="0" hangingPunct="1">
        <a:defRPr sz="2910" kern="1200">
          <a:solidFill>
            <a:schemeClr val="tx1"/>
          </a:solidFill>
          <a:latin typeface="+mn-lt"/>
          <a:ea typeface="+mn-ea"/>
          <a:cs typeface="+mn-cs"/>
        </a:defRPr>
      </a:lvl1pPr>
      <a:lvl2pPr marL="736013" algn="l" defTabSz="1472025" rtl="0" eaLnBrk="1" latinLnBrk="0" hangingPunct="1">
        <a:defRPr sz="2910" kern="1200">
          <a:solidFill>
            <a:schemeClr val="tx1"/>
          </a:solidFill>
          <a:latin typeface="+mn-lt"/>
          <a:ea typeface="+mn-ea"/>
          <a:cs typeface="+mn-cs"/>
        </a:defRPr>
      </a:lvl2pPr>
      <a:lvl3pPr marL="1472025" algn="l" defTabSz="1472025" rtl="0" eaLnBrk="1" latinLnBrk="0" hangingPunct="1">
        <a:defRPr sz="2910" kern="1200">
          <a:solidFill>
            <a:schemeClr val="tx1"/>
          </a:solidFill>
          <a:latin typeface="+mn-lt"/>
          <a:ea typeface="+mn-ea"/>
          <a:cs typeface="+mn-cs"/>
        </a:defRPr>
      </a:lvl3pPr>
      <a:lvl4pPr marL="2208038" algn="l" defTabSz="1472025" rtl="0" eaLnBrk="1" latinLnBrk="0" hangingPunct="1">
        <a:defRPr sz="2910" kern="1200">
          <a:solidFill>
            <a:schemeClr val="tx1"/>
          </a:solidFill>
          <a:latin typeface="+mn-lt"/>
          <a:ea typeface="+mn-ea"/>
          <a:cs typeface="+mn-cs"/>
        </a:defRPr>
      </a:lvl4pPr>
      <a:lvl5pPr marL="2944041" algn="l" defTabSz="1472025" rtl="0" eaLnBrk="1" latinLnBrk="0" hangingPunct="1">
        <a:defRPr sz="2910" kern="1200">
          <a:solidFill>
            <a:schemeClr val="tx1"/>
          </a:solidFill>
          <a:latin typeface="+mn-lt"/>
          <a:ea typeface="+mn-ea"/>
          <a:cs typeface="+mn-cs"/>
        </a:defRPr>
      </a:lvl5pPr>
      <a:lvl6pPr marL="3680054" algn="l" defTabSz="1472025" rtl="0" eaLnBrk="1" latinLnBrk="0" hangingPunct="1">
        <a:defRPr sz="2910" kern="1200">
          <a:solidFill>
            <a:schemeClr val="tx1"/>
          </a:solidFill>
          <a:latin typeface="+mn-lt"/>
          <a:ea typeface="+mn-ea"/>
          <a:cs typeface="+mn-cs"/>
        </a:defRPr>
      </a:lvl6pPr>
      <a:lvl7pPr marL="4416066" algn="l" defTabSz="1472025" rtl="0" eaLnBrk="1" latinLnBrk="0" hangingPunct="1">
        <a:defRPr sz="2910" kern="1200">
          <a:solidFill>
            <a:schemeClr val="tx1"/>
          </a:solidFill>
          <a:latin typeface="+mn-lt"/>
          <a:ea typeface="+mn-ea"/>
          <a:cs typeface="+mn-cs"/>
        </a:defRPr>
      </a:lvl7pPr>
      <a:lvl8pPr marL="5152079" algn="l" defTabSz="1472025" rtl="0" eaLnBrk="1" latinLnBrk="0" hangingPunct="1">
        <a:defRPr sz="2910" kern="1200">
          <a:solidFill>
            <a:schemeClr val="tx1"/>
          </a:solidFill>
          <a:latin typeface="+mn-lt"/>
          <a:ea typeface="+mn-ea"/>
          <a:cs typeface="+mn-cs"/>
        </a:defRPr>
      </a:lvl8pPr>
      <a:lvl9pPr marL="5888091" algn="l" defTabSz="1472025" rtl="0" eaLnBrk="1" latinLnBrk="0" hangingPunct="1">
        <a:defRPr sz="29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emf"/><Relationship Id="rId11" Type="http://schemas.openxmlformats.org/officeDocument/2006/relationships/image" Target="../media/image9.png"/><Relationship Id="rId5" Type="http://schemas.openxmlformats.org/officeDocument/2006/relationships/image" Target="../media/image3.emf"/><Relationship Id="rId15" Type="http://schemas.openxmlformats.org/officeDocument/2006/relationships/image" Target="../media/image13.png"/><Relationship Id="rId10" Type="http://schemas.openxmlformats.org/officeDocument/2006/relationships/image" Target="../media/image8.emf"/><Relationship Id="rId19" Type="http://schemas.openxmlformats.org/officeDocument/2006/relationships/image" Target="../media/image17.png"/><Relationship Id="rId4" Type="http://schemas.openxmlformats.org/officeDocument/2006/relationships/image" Target="../media/image2.emf"/><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863673" y="4396874"/>
            <a:ext cx="19353539" cy="3518276"/>
            <a:chOff x="1241914" y="6446949"/>
            <a:chExt cx="28947216" cy="2810013"/>
          </a:xfrm>
        </p:grpSpPr>
        <p:sp>
          <p:nvSpPr>
            <p:cNvPr id="75" name="Rounded Rectangle 74"/>
            <p:cNvSpPr/>
            <p:nvPr/>
          </p:nvSpPr>
          <p:spPr>
            <a:xfrm>
              <a:off x="1241914" y="6446949"/>
              <a:ext cx="28947216" cy="2810013"/>
            </a:xfrm>
            <a:prstGeom prst="roundRect">
              <a:avLst/>
            </a:prstGeom>
            <a:solidFill>
              <a:srgbClr val="002060"/>
            </a:solidFill>
            <a:ln w="190500">
              <a:solidFill>
                <a:srgbClr val="00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993" dirty="0">
                <a:solidFill>
                  <a:srgbClr val="FF0000"/>
                </a:solidFill>
              </a:endParaRPr>
            </a:p>
          </p:txBody>
        </p:sp>
        <p:sp>
          <p:nvSpPr>
            <p:cNvPr id="9" name="TextBox 8"/>
            <p:cNvSpPr txBox="1"/>
            <p:nvPr/>
          </p:nvSpPr>
          <p:spPr>
            <a:xfrm>
              <a:off x="2062094" y="6577221"/>
              <a:ext cx="20984375" cy="547902"/>
            </a:xfrm>
            <a:prstGeom prst="rect">
              <a:avLst/>
            </a:prstGeom>
            <a:noFill/>
          </p:spPr>
          <p:txBody>
            <a:bodyPr wrap="square" rtlCol="0">
              <a:spAutoFit/>
            </a:bodyPr>
            <a:lstStyle/>
            <a:p>
              <a:r>
                <a:rPr lang="en-IE" sz="3600" b="1" dirty="0">
                  <a:solidFill>
                    <a:srgbClr val="D31245"/>
                  </a:solidFill>
                </a:rPr>
                <a:t>Introduction</a:t>
              </a:r>
            </a:p>
          </p:txBody>
        </p:sp>
      </p:grpSp>
      <p:sp>
        <p:nvSpPr>
          <p:cNvPr id="4" name="TextBox 3"/>
          <p:cNvSpPr txBox="1"/>
          <p:nvPr/>
        </p:nvSpPr>
        <p:spPr>
          <a:xfrm>
            <a:off x="4534481" y="691306"/>
            <a:ext cx="11218092" cy="1754326"/>
          </a:xfrm>
          <a:prstGeom prst="rect">
            <a:avLst/>
          </a:prstGeom>
          <a:noFill/>
        </p:spPr>
        <p:txBody>
          <a:bodyPr wrap="square" rtlCol="0">
            <a:spAutoFit/>
          </a:bodyPr>
          <a:lstStyle/>
          <a:p>
            <a:pPr algn="ctr"/>
            <a:r>
              <a:rPr lang="en-IE" sz="5400" b="1" dirty="0">
                <a:solidFill>
                  <a:srgbClr val="D31245"/>
                </a:solidFill>
                <a:cs typeface="Times New Roman" pitchFamily="18" charset="0"/>
              </a:rPr>
              <a:t>An exploratory study of the security for IoT devices</a:t>
            </a:r>
          </a:p>
        </p:txBody>
      </p:sp>
      <p:sp>
        <p:nvSpPr>
          <p:cNvPr id="5" name="TextBox 4"/>
          <p:cNvSpPr txBox="1"/>
          <p:nvPr/>
        </p:nvSpPr>
        <p:spPr>
          <a:xfrm>
            <a:off x="3031722" y="2418294"/>
            <a:ext cx="13300745" cy="1323439"/>
          </a:xfrm>
          <a:prstGeom prst="rect">
            <a:avLst/>
          </a:prstGeom>
          <a:noFill/>
        </p:spPr>
        <p:txBody>
          <a:bodyPr wrap="square" rtlCol="0">
            <a:spAutoFit/>
          </a:bodyPr>
          <a:lstStyle/>
          <a:p>
            <a:pPr algn="ctr"/>
            <a:r>
              <a:rPr lang="en-IE" sz="4000" dirty="0">
                <a:cs typeface="Times New Roman" pitchFamily="18" charset="0"/>
              </a:rPr>
              <a:t>Payam Ismaili, BSc Hons in IT Management,</a:t>
            </a:r>
          </a:p>
          <a:p>
            <a:pPr algn="ctr"/>
            <a:r>
              <a:rPr lang="en-IE" sz="4000" dirty="0">
                <a:cs typeface="Times New Roman" pitchFamily="18" charset="0"/>
              </a:rPr>
              <a:t>Department of Computer Science, Cork Institute of Technology</a:t>
            </a:r>
          </a:p>
        </p:txBody>
      </p:sp>
      <p:sp>
        <p:nvSpPr>
          <p:cNvPr id="10" name="TextBox 9"/>
          <p:cNvSpPr txBox="1"/>
          <p:nvPr/>
        </p:nvSpPr>
        <p:spPr>
          <a:xfrm>
            <a:off x="980211" y="22774845"/>
            <a:ext cx="7119884" cy="646331"/>
          </a:xfrm>
          <a:prstGeom prst="rect">
            <a:avLst/>
          </a:prstGeom>
          <a:noFill/>
        </p:spPr>
        <p:txBody>
          <a:bodyPr wrap="square" rtlCol="0">
            <a:spAutoFit/>
          </a:bodyPr>
          <a:lstStyle/>
          <a:p>
            <a:pPr algn="ctr"/>
            <a:r>
              <a:rPr lang="en-IE" sz="3600" b="1" dirty="0">
                <a:solidFill>
                  <a:srgbClr val="D31245"/>
                </a:solidFill>
              </a:rPr>
              <a:t>Technologies To be evaluated:</a:t>
            </a:r>
            <a:endParaRPr lang="en-IE" sz="3200" b="1" dirty="0">
              <a:solidFill>
                <a:srgbClr val="D31245"/>
              </a:solidFill>
            </a:endParaRPr>
          </a:p>
        </p:txBody>
      </p:sp>
      <p:sp>
        <p:nvSpPr>
          <p:cNvPr id="32" name="Rounded Rectangle 31"/>
          <p:cNvSpPr/>
          <p:nvPr/>
        </p:nvSpPr>
        <p:spPr>
          <a:xfrm>
            <a:off x="1063584" y="22785818"/>
            <a:ext cx="19397325" cy="1495905"/>
          </a:xfrm>
          <a:prstGeom prst="roundRect">
            <a:avLst/>
          </a:prstGeom>
          <a:noFill/>
          <a:ln w="190500">
            <a:solidFill>
              <a:srgbClr val="00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993" dirty="0"/>
          </a:p>
        </p:txBody>
      </p:sp>
      <p:sp>
        <p:nvSpPr>
          <p:cNvPr id="2059" name="Rectangle 11"/>
          <p:cNvSpPr>
            <a:spLocks noChangeArrowheads="1"/>
          </p:cNvSpPr>
          <p:nvPr/>
        </p:nvSpPr>
        <p:spPr bwMode="auto">
          <a:xfrm>
            <a:off x="12" y="151083"/>
            <a:ext cx="122493" cy="244652"/>
          </a:xfrm>
          <a:prstGeom prst="rect">
            <a:avLst/>
          </a:prstGeom>
          <a:noFill/>
          <a:ln w="9525">
            <a:noFill/>
            <a:miter lim="800000"/>
            <a:headEnd/>
            <a:tailEnd/>
          </a:ln>
          <a:effectLst/>
        </p:spPr>
        <p:txBody>
          <a:bodyPr vert="horz" wrap="none" lIns="60622" tIns="30306" rIns="60622" bIns="30306" numCol="1" anchor="ctr" anchorCtr="0" compatLnSpc="1">
            <a:prstTxWarp prst="textNoShape">
              <a:avLst/>
            </a:prstTxWarp>
            <a:spAutoFit/>
          </a:bodyPr>
          <a:lstStyle/>
          <a:p>
            <a:pPr defTabSz="605547" fontAlgn="base">
              <a:spcBef>
                <a:spcPct val="0"/>
              </a:spcBef>
              <a:spcAft>
                <a:spcPct val="0"/>
              </a:spcAft>
            </a:pPr>
            <a:endParaRPr lang="en-US" sz="1192" dirty="0">
              <a:latin typeface="Arial" pitchFamily="34" charset="0"/>
              <a:cs typeface="Arial" pitchFamily="34" charset="0"/>
            </a:endParaRPr>
          </a:p>
        </p:txBody>
      </p:sp>
      <p:sp>
        <p:nvSpPr>
          <p:cNvPr id="42" name="Rounded Rectangle 41"/>
          <p:cNvSpPr/>
          <p:nvPr/>
        </p:nvSpPr>
        <p:spPr>
          <a:xfrm>
            <a:off x="915168" y="8223128"/>
            <a:ext cx="19333301" cy="9109746"/>
          </a:xfrm>
          <a:prstGeom prst="roundRect">
            <a:avLst/>
          </a:prstGeom>
          <a:noFill/>
          <a:ln w="190500">
            <a:solidFill>
              <a:srgbClr val="00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993" dirty="0"/>
          </a:p>
        </p:txBody>
      </p:sp>
      <p:grpSp>
        <p:nvGrpSpPr>
          <p:cNvPr id="54" name="Group 53"/>
          <p:cNvGrpSpPr/>
          <p:nvPr/>
        </p:nvGrpSpPr>
        <p:grpSpPr>
          <a:xfrm>
            <a:off x="11246198" y="27101979"/>
            <a:ext cx="9136484" cy="2770741"/>
            <a:chOff x="18267527" y="39561076"/>
            <a:chExt cx="10009115" cy="4352609"/>
          </a:xfrm>
        </p:grpSpPr>
        <p:sp>
          <p:nvSpPr>
            <p:cNvPr id="55" name="TextBox 54"/>
            <p:cNvSpPr txBox="1"/>
            <p:nvPr/>
          </p:nvSpPr>
          <p:spPr>
            <a:xfrm>
              <a:off x="18267527" y="39561076"/>
              <a:ext cx="6696749" cy="1015333"/>
            </a:xfrm>
            <a:prstGeom prst="rect">
              <a:avLst/>
            </a:prstGeom>
            <a:noFill/>
          </p:spPr>
          <p:txBody>
            <a:bodyPr wrap="square" rtlCol="0">
              <a:spAutoFit/>
            </a:bodyPr>
            <a:lstStyle/>
            <a:p>
              <a:r>
                <a:rPr lang="en-IE" sz="3600" b="1" dirty="0">
                  <a:solidFill>
                    <a:srgbClr val="D31245"/>
                  </a:solidFill>
                  <a:latin typeface="+mj-lt"/>
                  <a:cs typeface="Times New Roman" pitchFamily="18" charset="0"/>
                </a:rPr>
                <a:t>Acknowledgments</a:t>
              </a:r>
              <a:r>
                <a:rPr lang="en-IE" sz="3600" dirty="0"/>
                <a:t> </a:t>
              </a:r>
            </a:p>
          </p:txBody>
        </p:sp>
        <p:sp>
          <p:nvSpPr>
            <p:cNvPr id="56" name="TextBox 55"/>
            <p:cNvSpPr txBox="1"/>
            <p:nvPr/>
          </p:nvSpPr>
          <p:spPr>
            <a:xfrm>
              <a:off x="18267527" y="40674289"/>
              <a:ext cx="10009115" cy="3239396"/>
            </a:xfrm>
            <a:prstGeom prst="rect">
              <a:avLst/>
            </a:prstGeom>
            <a:noFill/>
          </p:spPr>
          <p:txBody>
            <a:bodyPr wrap="square" rtlCol="0">
              <a:spAutoFit/>
            </a:bodyPr>
            <a:lstStyle/>
            <a:p>
              <a:pPr algn="just"/>
              <a:r>
                <a:rPr lang="en-IE" sz="3200" dirty="0">
                  <a:cs typeface="Times New Roman" pitchFamily="18" charset="0"/>
                </a:rPr>
                <a:t>The authors would like to acknowledge the support of CIT Computer Science Department as well support from project supervisor Manuel Caballero in advising and providing data for the presented research.</a:t>
              </a:r>
            </a:p>
          </p:txBody>
        </p:sp>
      </p:grpSp>
      <p:grpSp>
        <p:nvGrpSpPr>
          <p:cNvPr id="27" name="Group 26"/>
          <p:cNvGrpSpPr/>
          <p:nvPr/>
        </p:nvGrpSpPr>
        <p:grpSpPr>
          <a:xfrm>
            <a:off x="977596" y="24547684"/>
            <a:ext cx="19483313" cy="2492001"/>
            <a:chOff x="1228093" y="37518368"/>
            <a:chExt cx="29409787" cy="2313055"/>
          </a:xfrm>
        </p:grpSpPr>
        <p:sp>
          <p:nvSpPr>
            <p:cNvPr id="66" name="Rounded Rectangle 65"/>
            <p:cNvSpPr/>
            <p:nvPr/>
          </p:nvSpPr>
          <p:spPr>
            <a:xfrm>
              <a:off x="1228093" y="37518368"/>
              <a:ext cx="29409787" cy="2313055"/>
            </a:xfrm>
            <a:prstGeom prst="roundRect">
              <a:avLst/>
            </a:prstGeom>
            <a:solidFill>
              <a:srgbClr val="002060"/>
            </a:solidFill>
            <a:ln w="190500">
              <a:solidFill>
                <a:srgbClr val="00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993" dirty="0"/>
            </a:p>
          </p:txBody>
        </p:sp>
        <p:sp>
          <p:nvSpPr>
            <p:cNvPr id="63" name="TextBox 62"/>
            <p:cNvSpPr txBox="1"/>
            <p:nvPr/>
          </p:nvSpPr>
          <p:spPr>
            <a:xfrm>
              <a:off x="1538030" y="38213023"/>
              <a:ext cx="28731993" cy="1456946"/>
            </a:xfrm>
            <a:prstGeom prst="rect">
              <a:avLst/>
            </a:prstGeom>
            <a:noFill/>
          </p:spPr>
          <p:txBody>
            <a:bodyPr wrap="square" rtlCol="0">
              <a:spAutoFit/>
            </a:bodyPr>
            <a:lstStyle/>
            <a:p>
              <a:pPr marL="302778" indent="-302778" algn="just">
                <a:buClr>
                  <a:srgbClr val="FFFF00"/>
                </a:buClr>
                <a:buSzPct val="150000"/>
                <a:buFont typeface="Arial" pitchFamily="34" charset="0"/>
                <a:buChar char="•"/>
              </a:pPr>
              <a:r>
                <a:rPr lang="en-IE" sz="3200" dirty="0">
                  <a:solidFill>
                    <a:schemeClr val="bg1"/>
                  </a:solidFill>
                  <a:cs typeface="Times New Roman" pitchFamily="18" charset="0"/>
                </a:rPr>
                <a:t>Data confidentiality, integrity, and availability are three basic security concerns from the end-user point-of-view. The goal of this project is to evaluate and identify the vulnerabilities of a network based on IoT smart home devices and a useful tool to fix and minimise the vulnerabilities using a survey.</a:t>
              </a:r>
            </a:p>
          </p:txBody>
        </p:sp>
        <p:sp>
          <p:nvSpPr>
            <p:cNvPr id="64" name="TextBox 63"/>
            <p:cNvSpPr txBox="1"/>
            <p:nvPr/>
          </p:nvSpPr>
          <p:spPr>
            <a:xfrm>
              <a:off x="1975459" y="37584762"/>
              <a:ext cx="4729014" cy="599919"/>
            </a:xfrm>
            <a:prstGeom prst="rect">
              <a:avLst/>
            </a:prstGeom>
            <a:noFill/>
          </p:spPr>
          <p:txBody>
            <a:bodyPr wrap="square" rtlCol="0">
              <a:spAutoFit/>
            </a:bodyPr>
            <a:lstStyle/>
            <a:p>
              <a:r>
                <a:rPr lang="en-IE" sz="3600" b="1" dirty="0">
                  <a:solidFill>
                    <a:srgbClr val="D31245"/>
                  </a:solidFill>
                  <a:latin typeface="+mj-lt"/>
                  <a:cs typeface="Times New Roman" pitchFamily="18" charset="0"/>
                </a:rPr>
                <a:t>Conclusions</a:t>
              </a:r>
            </a:p>
          </p:txBody>
        </p:sp>
        <p:sp>
          <p:nvSpPr>
            <p:cNvPr id="70" name="TextBox 69"/>
            <p:cNvSpPr txBox="1"/>
            <p:nvPr/>
          </p:nvSpPr>
          <p:spPr>
            <a:xfrm>
              <a:off x="16452298" y="37782108"/>
              <a:ext cx="13936239" cy="334070"/>
            </a:xfrm>
            <a:prstGeom prst="rect">
              <a:avLst/>
            </a:prstGeom>
            <a:noFill/>
          </p:spPr>
          <p:txBody>
            <a:bodyPr wrap="square" rtlCol="0">
              <a:spAutoFit/>
            </a:bodyPr>
            <a:lstStyle/>
            <a:p>
              <a:endParaRPr lang="en-IE" sz="993" dirty="0">
                <a:solidFill>
                  <a:schemeClr val="bg1"/>
                </a:solidFill>
              </a:endParaRPr>
            </a:p>
          </p:txBody>
        </p:sp>
      </p:grpSp>
      <p:sp>
        <p:nvSpPr>
          <p:cNvPr id="71" name="TextBox 70"/>
          <p:cNvSpPr txBox="1"/>
          <p:nvPr/>
        </p:nvSpPr>
        <p:spPr>
          <a:xfrm>
            <a:off x="734175" y="27742212"/>
            <a:ext cx="10024679" cy="2533001"/>
          </a:xfrm>
          <a:prstGeom prst="rect">
            <a:avLst/>
          </a:prstGeom>
          <a:noFill/>
        </p:spPr>
        <p:txBody>
          <a:bodyPr wrap="square" rtlCol="0">
            <a:spAutoFit/>
          </a:bodyPr>
          <a:lstStyle/>
          <a:p>
            <a:pPr marL="302778" indent="-302778">
              <a:buAutoNum type="arabicPeriod"/>
            </a:pPr>
            <a:r>
              <a:rPr lang="en-IE" sz="2400" dirty="0"/>
              <a:t>B. Ali and A. Awad, “Cyber and physical security vulnerability assessment for iot-based smart homes,” Sensors, vol. 18, no. 3, p. 817, 2018.</a:t>
            </a:r>
          </a:p>
          <a:p>
            <a:pPr marL="302778" indent="-302778">
              <a:buAutoNum type="arabicPeriod"/>
            </a:pPr>
            <a:r>
              <a:rPr lang="en-IE" sz="2400" dirty="0"/>
              <a:t>H. Lin and N. Bergmann, “Iot privacy and security challenges for smart home environments,” Information, vol. 7, no. 3, p. 44, 2016Etc. </a:t>
            </a:r>
          </a:p>
          <a:p>
            <a:pPr marL="302778" indent="-302778">
              <a:buAutoNum type="arabicPeriod"/>
            </a:pPr>
            <a:r>
              <a:rPr lang="en-IE" sz="2400" dirty="0"/>
              <a:t>M. Domb, “Smart home systems based on internet of things,” in IoT and Smart Home Automation. IntechOpen, 2019.</a:t>
            </a:r>
          </a:p>
          <a:p>
            <a:pPr marL="175570" indent="-175570"/>
            <a:endParaRPr lang="en-IE" sz="1460" dirty="0"/>
          </a:p>
        </p:txBody>
      </p:sp>
      <p:sp>
        <p:nvSpPr>
          <p:cNvPr id="72" name="TextBox 71"/>
          <p:cNvSpPr txBox="1"/>
          <p:nvPr/>
        </p:nvSpPr>
        <p:spPr>
          <a:xfrm>
            <a:off x="977596" y="27084829"/>
            <a:ext cx="3627977" cy="646331"/>
          </a:xfrm>
          <a:prstGeom prst="rect">
            <a:avLst/>
          </a:prstGeom>
          <a:noFill/>
        </p:spPr>
        <p:txBody>
          <a:bodyPr wrap="square" rtlCol="0">
            <a:spAutoFit/>
          </a:bodyPr>
          <a:lstStyle/>
          <a:p>
            <a:r>
              <a:rPr lang="en-IE" sz="3600" b="1" dirty="0">
                <a:solidFill>
                  <a:srgbClr val="D31245"/>
                </a:solidFill>
              </a:rPr>
              <a:t>References</a:t>
            </a:r>
          </a:p>
        </p:txBody>
      </p:sp>
      <p:sp>
        <p:nvSpPr>
          <p:cNvPr id="59" name="TextBox 58"/>
          <p:cNvSpPr txBox="1"/>
          <p:nvPr/>
        </p:nvSpPr>
        <p:spPr>
          <a:xfrm>
            <a:off x="11359441" y="17693932"/>
            <a:ext cx="8857771" cy="646331"/>
          </a:xfrm>
          <a:prstGeom prst="rect">
            <a:avLst/>
          </a:prstGeom>
          <a:noFill/>
        </p:spPr>
        <p:txBody>
          <a:bodyPr wrap="square" rtlCol="0">
            <a:spAutoFit/>
          </a:bodyPr>
          <a:lstStyle/>
          <a:p>
            <a:pPr algn="ctr"/>
            <a:r>
              <a:rPr lang="en-IE" sz="3600" b="1" dirty="0">
                <a:solidFill>
                  <a:srgbClr val="D31245"/>
                </a:solidFill>
              </a:rPr>
              <a:t>The smart home simulation in packet tracer:</a:t>
            </a:r>
          </a:p>
        </p:txBody>
      </p:sp>
      <p:sp>
        <p:nvSpPr>
          <p:cNvPr id="22" name="AutoShape 2" descr="data:image/jpeg;base64,/9j/4AAQSkZJRgABAQAAAQABAAD/2wCEAAkGBhQQEBUSEhQUFBQVFRQUFBQUFBQUFBQUFRQVFBQUFBQXHCYeFxkkGRQUHy8gIycpLCwsFR4xNTAqNSYrLCkBCQoKDgwOGg8PGiwkHCQsLC0sKS0tLCwpLywsLCwpKSwpKSkuLSwsLCkpLCwsKSwsLCkpKSwsLCwsLCwtLCwpLP/AABEIAOgA2AMBIgACEQEDEQH/xAAbAAACAwEBAQAAAAAAAAAAAAAAAQIEBQMGB//EAD0QAAEDAQYDBQYDCAEFAAAAAAEAAhEDBAUSITFBUWFxBhMigZEyobHB0fBCUuEHFCNicoKS8aIzQ2Oy0v/EABsBAAIDAQEBAAAAAAAAAAAAAAABAgMEBQYH/8QANBEAAgECBAIHBwMFAAAAAAAAAAECAxEEEiExQVEFE2FxkaHBIjJSgdHh8AZisRQjQqLx/9oADAMBAAIRAxEAPwDDQiEKZUCE0kAJCaEAJCaEAJCaEAJJNCAFCSaCgCKE4SQAoQmhAESkpqKYCSThCAIlCaSAIpKSSQEYQmhMC8kmkkAJJoQAIQhACTQhACQgqvabYGZDN3D6pNpLUaTk7I7vcBmchzVf99B0z+Crssr6pl2fLYcFpWa6SFmlW5G6nhfiOBqOiYXB9vjVq323aYgqraronZQ62XMveFjbYzadua7eDzXdUrVdbhsq9Gs+nxLeB18lbGtzMlTDNe6aqShRrB4lpn5ciprQmZNgSKkkUwIpFSUSEAJJMpFACSTKSQCQhCYi9CE0QkMUIRCEAEITSQAIRC5WquKbC7hpzOyQzha7WQcDM3n/AIjj1Vyw3SGjPM7ndU7js0kvdmZ1+K9DSZksc55mdbD0VFdpKzWQRkAtClRGihZ6fSOfFadCi0jUKo6CSSOLbNA0XGpZuS1gwR7XVcalOfxeiVw0MC0UNoWTaLKOAXprSzzWZaKEjOAfd5FNMrnFM8pbrMaR7xn9zdiFZs1cVGhw0PuO4Kv16E5FYVAGjWLD7LtP6tlqpytocrEU+KNKEipJLQYRJQmkmBEpKRUUAIpFNIpARQhCANBEIKEDEhOEkCBEJwkkMFlXw4ucxg/qPwC1VmVm4rR0DR8Sq6rtEuoK80a120cNOPVajGkAQs+yiG57rUovAgH7HPgsTOxTdjvRWhSeQMwuVlLTuPctQUWkKJfmKjbdtBAUalWdAZ24dVc/dACpGgAgSZg1i4nTqqz500W/Wwcvcsu0loBzB4whMTdzHtbII6rAv6nniGozHkvSWrxNMf6WHeQn0VyehjqK7sSpvxAHiAU1xu8/wm8svQruVtTujkSVnYiUk0imIRUVIqKYCKSZSKQEShEoTA0UJwkkMEIQgAQhCQCWXVyquPT4LVWVbvDUJ4wqa3umnD++blF2TVr0aALDiOHj081k3SzEG9JWxaaGNkN14fX6LG9TpxuZ9qNBgyJnbPDPzKlYbc5jph8HSTIhRtlxPrBmAlpDS1xykzq6c4d+kaLUo2c0mMa45snMCSZMxB2U3CKV+JXGdTM01oalit4c2d1Wt96YJ3OyzmWjC87ZKteNSSD9+irSNTi8lytbQ4zUcCGgjczmJEDmM812sNWi8TL256nSVeZZxXoCniLSCTOeLEQQZcDnIOqrWbs/3VLugQRI/wCIho5BWZIZe0x5qufsOtro7zPA5LzN4HxR1XrLPYsLcJ8uC8tf9PC6eB/RC0RKWpXu8eA/1FWSq93CWmM/EVYK2U3eKOZVi1JsiQkpKJVhSRKipFRKYCUSUykUgEUkFCANNJSSQMEIQgAQhCBnazUg4meg6lK+ezwNF1VrjLW6HkRMldLK2W1OTcX+JBWwxh7l7XaPYY3zjJY6t8zR1cPGPVJ21Mq6DGEcl6GiN9ivL3U7NvLL5L1VMyAs5shZo6h4aNBPL5qvaXSJXZjJU7yo4KRO5yHKd0EnBI89SBc8xmuFuBaQTorlzXo1lQtAIdnGJuR2lpOSXaG86cNx+04wA1sk+QUkDelixd4ykeRV3vNolU+z+ZdR1gBw6HYq/UoR97JMVlxOLjI4cF5W/wAYg/1XqqwyXmLyd4+pCnEpqWWx2sLWsZhGWU8+X3yVKqZJXe6yagqAiMLiB02XCoI98+pV1Hcy4tf20zmVEqSiVqOWRJUSmUpTGRUSpFRKQiJQgoQBqpJoQMEk0IASEJoA6WephPUEHoRC3rDafA0v0yy+MLzq2rsDSPFDhhgA6g8FmrridLB1NHBmRZRgrObwe4e9enpVMugC85aGYbU/nDsuYGS1O+iBuYWRmyGhu2V0qpe1ox5DROk8xHkVTruDT4jASL00Fhssg4sweOsdVG8ruaBIHnv6qFC9WnwsZUfMwWAmQNduilTt7nNypVXAznHCfofRSsRlJbtkbtqinm3XUnUnqd1sVaoc2RqsGjaabnZGOIO3JaLqZZ0PNJoG7nF1XXkvO2rOsOpPoFq2ypDjG+axrVVw1Wnn8VNaGeWpO5auKo86YzI8gudo9t3UrRrQIMgAcI31hZjznwWiitbmXGTTiokVEppFaTmkCoqRUSgZEqJTJUSgQkIKSBGuiE0IJCQmUIASE0IASnTqluYJCiUkmk9yUZOLujiXnvsRMkgGfctprvEDzWBaTDwfJadGvkM/PzWCovaZ16Lbgrnp6JAE/fVYd4XLUe/EahcPyOHhHpBPQq5ZrRI1gxvv9/NW2VcWU5qtOxqSzI5WG87VQwmm2iMOKB3ZyxZfmUHW+2VB7VNgBMxSzOv5ics1aqU4GRXCmMRgu/VTzkeohvYxnXGDUD6hdUdlJ00EZ4V6JwAYG7LhXhqrvtm0qLdx2sjPvE+IrItLpePNaNuqSVlPdL/VWw3Rjqe6zqUk0ltOS3fciVEqRUCmBElRKkVEoERKgVIqJQBEppFCBG0kmhBISE0kACEJpAJCEQgCLLOHyCuIcaRLTlz2hX7AM+pPorVusWJukkfVc6Tu2d2ELQXccaFpCt06hlYlSyOp5tkjWNx9VasFtDjrHzSJxdjep2d798lKpdxAkZQq9C3QNVN14ffBFkXdYypaqjhkSqlavHVdLZaxrP6rHq2suyGikkUVJX2HabTmVyDYEqdKhmN11tFKApJ6lLjdMiVEppLccYiouUioEpgRKiVIqJQBEqBUiVEoEIoSKEAbaEIQMSaEIAEIQgAVW8LxZQZjeYGw3ceAChe16Ns9Mvdr+Fu7jsOnNeSuUOttraapxavI2DW6NA2Ewot2VycYOTS5n0a6hiaDGo+Oa18EiFn3U2ARwy9606YK5zPQw2K7rFHL71VC09nBUzacJ3jL3L0LGSkykR9/JMg0jy4uG0jQhw68Fzdc9oOoPrl7l7mzPwnMBdatUQmkVNs+dPuWrq7RTo3YRkvW2kl0rgyzACUDSuYtOx4Qq14gBhPAE+glbtenx/2sG+6gFN3CCPcmtyU9EZV33gyuwPZ5jdp4FWCvBXdbX2Z+IaaObs4T8V7SyXgyq0Fp12Oq3XRw+rk7tLbc7lQKmVBSIESolSKiUARKgVIqJKBCKEiUIA3Uk0IGJCCYWTbu0lKmPCcbuDdPMpDSu7Go+oGiSQBxKybZfsexA/md8gsO0XrVrGYgcTk0dJyVOpTZOKpUxcmzqclmnOTdk7d2r8tjuYbDUqcVOUcz5yeWC8dZeFijfFvdVqEuMwYHktfsXbG0rQC/IOGCeBnJeetQGI4Zicp1hWKGi0KCccpyalWSqZ+35fLs5H2myMhxC0aQgr592N7US9tCqZccqb+PBrvqvo1nbusM4OLszrUaqnG6LdBuX+1J9LPr6KVER5qxgCRNsrhmWi5uo5bwrjQhzMuSditmY5hJ0++adanwV40lTtEILImNa3QvIdpLXOFg3IyXrrwfAK+e2+ga9UtDg0wQ0uMAuI8LZ2LjDQeJUorUprzsjzl7VwThbmGznxO653ZWqZtZn+KCqtcQYVu6bO50ljg06axO8LVUSULPzMeDc5V043u/h0fyubVl7SYcnA+eceeq1rNelOr7LhPA5H0K8ubTUiH0w7q35hQ7yk7VrmH+UyPeq4Nx4adjv9zTiKcKrvmSl+6Lg/K8f4PaOUCvOWS8nU/ZqB7fyv8ACfJ2y2rJb21RlkRq06jnzHMK5STOdUoTp6vbmmmvFaHYqJTKiVIoEUJEpIA9AqN6Xsyztl2bj7Ldzz5Dmqt5do2sJZS/iVNIHst/qPyC8zVe0uL6zjUedQNBy6KEpqOnHkjXQw0qntaKPNuy+77FdnW3Xw6t7bjH5G+Fvnu7zVeniP8A02Ac4k/5FTN4Aewxo8pKYZWqazH+IVUm95WXe/RaHSpRp3tRcpP9kLf7u8gNhJzqPA6mVB1Oi3Nzi7kNF2F0uOpA6ZroLob+Ik+4Kl1oLRzfclY3U+j8RJ5o4eKfOcnJ+F/QyraDWlzKcYZBgbaieKqUnL11KmGjCBA5KFC6mMqCuG4i2XCmYwOqASzFyxQSN4jdRpYyCeVqy4fceO6Cryj1sXmn/krW8PzXyKlRv7k5kwa5DXubtRaYc1h/8jhBP5QQNSY+tdl75Za6IqNyOjm7tcNQfivh1qL8bjUxY3EucXalxMknjJK9D2J7UfulbxH+G+BUHDg/yWucM0cy3POUpypTyS0PtbQrNMSqljeHiRmHARz4K9TZGSxnVTDu0+6QHbeiffRGxOSLkThWbCxrdWWlettbSY573BrWiXEnIL432p7dvrksoyymdXaPf/8AI5aqcIOb0IVa0aS1NbtP2rZTlgOJ/BpmOp2Xzy23g6o6Sd8gNB+q5OdKnZ7G6oYaJO/AcydlrUIwVzn56leSildvZIu3pZu8wVmCRW2G1UQKjfUh3R4Vh9xYaYwk48uhO8cFp3Vd/csLS4mSHR+GQCJA4wSJVhzeP2OS5tXGPNaGy8z12A6CiqTeIXtS4fD9zCNorsyIJ/tn3hQfbyf+pTB6gg+q3sO3oUiycio/1EeMF8tDW+iayVoV5W5StJeZgjuHfmb7wpMssEGlVEjSTBWlVu5jtWgHll8FUqXIPwuI65hXxrw+Jrv1Rza3Rddb0oS7Y3hL6F2zXznhrDA7834T9FozK8y+xVWCBD28NR6H5KNG3upmGks4tObfQ5ha4VFLbXu+h57EYOVJ6px7Jektn5HpiUllWe/gSA8Yf5gZb57hCtMLVtylSs9R4howN9J+ZV6zXK0e1LvcFeaF2a1cWpipvSOnd9T6PQ6Gw8Paqe2/3bfJbJHOnZ2t0AHQfNdIUoUSVkbb3OxGEYq0VZESoELq2lxy++ClkNPVFyeUgyluV0n3+nQoAlLNvMJXuStYjUph2RA6ESPes60XG05t8J5Zt9NQtUEOUcPD9VZTqzp+67GTE4KhiVarFP8Anx3Nv9n/AGldRe2yVzAJ/gPJynTBi4cPRfUcUAbr4hXoh7YPXLUEaEcCva9je3OKLNanRVAinUOlVu0nZ/xhbqdXrdeJ5HH9HvBNNawez5dj9Ge0YCDPHMcFCvUzGnE/fmuzQDnrC8h+0e+v3exuwZPqkU2kahrgS4/4g+qmouTsc+U1FOTPn/7Qe2BtdY0qZ/gU3ENj/uOGWM8Rw9d15AMnMqQZxWhdNk7xxJHhbGXE7LfKUaML8EcyhRqYyuqcd35f8CwXOX5uybw3P0C37PZ2sENAA+/VSa1D37LhVq86r125H0nAdG0cHG0FeXGT3f0XYJ+qAdjmm1u5SKpOjxG6nOnpuoxOR14/IpSph/HNAWRzInqFCF3LQVB9NNMi4nEhQqUg7UA9Qu5Cg5immVTgmrNaGdWuhh0lvTT0KFoAIV6xFRaXObPorCTd3BfLT+C0ympQukQlh/197LDe52kiGH7+9UffP9FJ4XOEyWwkBM5AzsoUnhwkZgqVtLkcyzZb68iYXVjpEFcwmosmFShuFEP4+q6tqJuaClfmBAfZ+oVW9bFjZI9pviBGvOPj5K13RGi6U3T9FKM3CSlHgUYihGvSlSns1+eBq9i/2gl0Wa0umfCyqT7XBrzx57rh+1q1y+hT2DKj/wDJwaP/AFK8PeNnwVXN2mR0OYRbr0qV8PeuxGmwU2nctBJE8TnryXoYQTaqR2Z8qrynTzUZ7p28GUnr0Fy0Yot4uk++B7gvPOXrLPTwsYODR8Fm6QlaCXad39MUs1ec+St4v7HVzoyQynuUgE3OXHPeg5yiUSlqnYQkFB4L0vZrsz3r3NtFKo1uHEHYg0t4Sw55wYOSG7K5lxGJhh455+nqecDoXRrgeqv3lcr21aga1jcLjNPvWl1MGCA6TwI9VUs1ix1G03eAuIEukATkCeWmaGgpYulUjmjJPS7Sd2vC5xfT+9lHCr14XTVsxAqsLQRIn4YtCemiqEf7SuXRnGpHNB3RxcxC6ITuKxYn9AmRHXihCqLyMIwoQgGYt6P7xssdia0w4DSeKV0WvPuz5IQvQRpR6qVPgvpc+c1MZU/rKOKXvS3XD3nG3dZeOpsAIwpoXBPowYFIMQhRuMm0FBbyQhK4GH2lo+y/+0n3j5rEGY80IXosDJuirnzP9Q01DGya4pPyDBJDRuQPXJezdTzQhZOknrH5na/SsVkqvtXqRNNLAhC5Vz2IsCk1uwEk5AAZydAEIUiMnZNmt3zLEzG6NQHVGumo92rqND8oA9qrOUiNg7Ff26rB57kNoMMgtp+25pdih1UgnXPIATtGSSF3sNh4OF2rnyXF4qrXqOc3r+aLsNO0vr2xzK9Kr4HyX06j6b+4iWyMYGJs5ZZtLgDqFHs9YalVzBVpvYCMeINIa3C8Nhwd7BOAwBrIyQhYsVPq04JK235zJYecozU4uzRZ7RXobRaHu8QAOENcSYAy02nWOayYQhc3bQ+nYRJUIW5IgUIQpotloz//2Q=="/>
          <p:cNvSpPr>
            <a:spLocks noChangeAspect="1" noChangeArrowheads="1"/>
          </p:cNvSpPr>
          <p:nvPr/>
        </p:nvSpPr>
        <p:spPr bwMode="auto">
          <a:xfrm>
            <a:off x="103136" y="26080"/>
            <a:ext cx="202062" cy="2020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0622" tIns="30306" rIns="60622" bIns="30306" numCol="1" anchor="t" anchorCtr="0" compatLnSpc="1">
            <a:prstTxWarp prst="textNoShape">
              <a:avLst/>
            </a:prstTxWarp>
          </a:bodyPr>
          <a:lstStyle/>
          <a:p>
            <a:endParaRPr lang="en-US" sz="993"/>
          </a:p>
        </p:txBody>
      </p:sp>
      <p:sp>
        <p:nvSpPr>
          <p:cNvPr id="86" name="TextBox 85"/>
          <p:cNvSpPr txBox="1"/>
          <p:nvPr/>
        </p:nvSpPr>
        <p:spPr>
          <a:xfrm>
            <a:off x="1331343" y="5203404"/>
            <a:ext cx="18202789" cy="2554545"/>
          </a:xfrm>
          <a:prstGeom prst="rect">
            <a:avLst/>
          </a:prstGeom>
          <a:noFill/>
        </p:spPr>
        <p:txBody>
          <a:bodyPr wrap="square" rtlCol="0">
            <a:spAutoFit/>
          </a:bodyPr>
          <a:lstStyle/>
          <a:p>
            <a:pPr algn="just"/>
            <a:r>
              <a:rPr lang="en-IE" sz="3200" dirty="0">
                <a:solidFill>
                  <a:schemeClr val="bg1"/>
                </a:solidFill>
                <a:cs typeface="Times New Roman" pitchFamily="18" charset="0"/>
              </a:rPr>
              <a:t>The smart home is the fastest-growing field of IoT technology and it provides innovative, intelligent, ubiquitous and interactive services to users using different operations. Due to internet-connected, dynamic and heterogeneous nature, the smart home creates new security issues and challenges.  we investigate security attacks in smart homes and evaluate their impact on the overall system security by using an online survey to audit the level of security of a network based on IoT devices.</a:t>
            </a:r>
          </a:p>
        </p:txBody>
      </p:sp>
      <p:sp>
        <p:nvSpPr>
          <p:cNvPr id="97" name="Rounded Rectangle 96"/>
          <p:cNvSpPr/>
          <p:nvPr/>
        </p:nvSpPr>
        <p:spPr>
          <a:xfrm>
            <a:off x="977597" y="17578504"/>
            <a:ext cx="9643556" cy="4951298"/>
          </a:xfrm>
          <a:prstGeom prst="roundRect">
            <a:avLst/>
          </a:prstGeom>
          <a:noFill/>
          <a:ln w="190500">
            <a:solidFill>
              <a:srgbClr val="00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993" dirty="0"/>
          </a:p>
        </p:txBody>
      </p:sp>
      <p:sp>
        <p:nvSpPr>
          <p:cNvPr id="102" name="TextBox 101"/>
          <p:cNvSpPr txBox="1"/>
          <p:nvPr/>
        </p:nvSpPr>
        <p:spPr>
          <a:xfrm>
            <a:off x="1227783" y="8630314"/>
            <a:ext cx="6135485" cy="1754326"/>
          </a:xfrm>
          <a:prstGeom prst="rect">
            <a:avLst/>
          </a:prstGeom>
          <a:noFill/>
        </p:spPr>
        <p:txBody>
          <a:bodyPr wrap="square" rtlCol="0">
            <a:spAutoFit/>
          </a:bodyPr>
          <a:lstStyle/>
          <a:p>
            <a:pPr algn="ctr"/>
            <a:r>
              <a:rPr lang="en-IE" sz="3600" b="1" dirty="0">
                <a:solidFill>
                  <a:srgbClr val="D31245"/>
                </a:solidFill>
              </a:rPr>
              <a:t>IoT-based Smart home Layers, Protocols &amp; Vulnerabilities on Each Layer</a:t>
            </a:r>
          </a:p>
        </p:txBody>
      </p:sp>
      <p:pic>
        <p:nvPicPr>
          <p:cNvPr id="6" name="Picture 5">
            <a:extLst>
              <a:ext uri="{FF2B5EF4-FFF2-40B4-BE49-F238E27FC236}">
                <a16:creationId xmlns:a16="http://schemas.microsoft.com/office/drawing/2014/main" id="{026EF6F5-2DD8-42EA-82BC-AFABE2E06374}"/>
              </a:ext>
            </a:extLst>
          </p:cNvPr>
          <p:cNvPicPr>
            <a:picLocks noChangeAspect="1"/>
          </p:cNvPicPr>
          <p:nvPr/>
        </p:nvPicPr>
        <p:blipFill>
          <a:blip r:embed="rId3"/>
          <a:stretch>
            <a:fillRect/>
          </a:stretch>
        </p:blipFill>
        <p:spPr>
          <a:xfrm>
            <a:off x="2328181" y="11128161"/>
            <a:ext cx="2579944" cy="3553568"/>
          </a:xfrm>
          <a:prstGeom prst="rect">
            <a:avLst/>
          </a:prstGeom>
        </p:spPr>
      </p:pic>
      <p:pic>
        <p:nvPicPr>
          <p:cNvPr id="8" name="Picture 7">
            <a:extLst>
              <a:ext uri="{FF2B5EF4-FFF2-40B4-BE49-F238E27FC236}">
                <a16:creationId xmlns:a16="http://schemas.microsoft.com/office/drawing/2014/main" id="{734FBCB8-BBF6-4950-AE56-6C15D7ABD990}"/>
              </a:ext>
            </a:extLst>
          </p:cNvPr>
          <p:cNvPicPr>
            <a:picLocks noChangeAspect="1"/>
          </p:cNvPicPr>
          <p:nvPr/>
        </p:nvPicPr>
        <p:blipFill>
          <a:blip r:embed="rId4"/>
          <a:stretch>
            <a:fillRect/>
          </a:stretch>
        </p:blipFill>
        <p:spPr>
          <a:xfrm>
            <a:off x="9753303" y="11111664"/>
            <a:ext cx="2580043" cy="3614997"/>
          </a:xfrm>
          <a:prstGeom prst="rect">
            <a:avLst/>
          </a:prstGeom>
        </p:spPr>
      </p:pic>
      <p:pic>
        <p:nvPicPr>
          <p:cNvPr id="13" name="Picture 12">
            <a:extLst>
              <a:ext uri="{FF2B5EF4-FFF2-40B4-BE49-F238E27FC236}">
                <a16:creationId xmlns:a16="http://schemas.microsoft.com/office/drawing/2014/main" id="{982D7792-1E92-4A24-BFCD-E9EBE5A6D1F9}"/>
              </a:ext>
            </a:extLst>
          </p:cNvPr>
          <p:cNvPicPr>
            <a:picLocks noChangeAspect="1"/>
          </p:cNvPicPr>
          <p:nvPr/>
        </p:nvPicPr>
        <p:blipFill>
          <a:blip r:embed="rId5"/>
          <a:stretch>
            <a:fillRect/>
          </a:stretch>
        </p:blipFill>
        <p:spPr>
          <a:xfrm>
            <a:off x="15707644" y="12677718"/>
            <a:ext cx="1298455" cy="442992"/>
          </a:xfrm>
          <a:prstGeom prst="rect">
            <a:avLst/>
          </a:prstGeom>
        </p:spPr>
      </p:pic>
      <p:pic>
        <p:nvPicPr>
          <p:cNvPr id="37" name="Picture 36">
            <a:extLst>
              <a:ext uri="{FF2B5EF4-FFF2-40B4-BE49-F238E27FC236}">
                <a16:creationId xmlns:a16="http://schemas.microsoft.com/office/drawing/2014/main" id="{EF953CC5-09FE-4243-854C-9933E84E9D8A}"/>
              </a:ext>
            </a:extLst>
          </p:cNvPr>
          <p:cNvPicPr>
            <a:picLocks noChangeAspect="1"/>
          </p:cNvPicPr>
          <p:nvPr/>
        </p:nvPicPr>
        <p:blipFill>
          <a:blip r:embed="rId5"/>
          <a:stretch>
            <a:fillRect/>
          </a:stretch>
        </p:blipFill>
        <p:spPr>
          <a:xfrm>
            <a:off x="12235601" y="12683599"/>
            <a:ext cx="1283443" cy="449811"/>
          </a:xfrm>
          <a:prstGeom prst="rect">
            <a:avLst/>
          </a:prstGeom>
        </p:spPr>
      </p:pic>
      <p:pic>
        <p:nvPicPr>
          <p:cNvPr id="38" name="Picture 37">
            <a:extLst>
              <a:ext uri="{FF2B5EF4-FFF2-40B4-BE49-F238E27FC236}">
                <a16:creationId xmlns:a16="http://schemas.microsoft.com/office/drawing/2014/main" id="{1E47BAD5-5F2D-41BE-89FC-FAC6B3C95A44}"/>
              </a:ext>
            </a:extLst>
          </p:cNvPr>
          <p:cNvPicPr>
            <a:picLocks noChangeAspect="1"/>
          </p:cNvPicPr>
          <p:nvPr/>
        </p:nvPicPr>
        <p:blipFill>
          <a:blip r:embed="rId5"/>
          <a:stretch>
            <a:fillRect/>
          </a:stretch>
        </p:blipFill>
        <p:spPr>
          <a:xfrm>
            <a:off x="8426899" y="12670899"/>
            <a:ext cx="1403677" cy="449811"/>
          </a:xfrm>
          <a:prstGeom prst="rect">
            <a:avLst/>
          </a:prstGeom>
        </p:spPr>
      </p:pic>
      <p:pic>
        <p:nvPicPr>
          <p:cNvPr id="39" name="Picture 38">
            <a:extLst>
              <a:ext uri="{FF2B5EF4-FFF2-40B4-BE49-F238E27FC236}">
                <a16:creationId xmlns:a16="http://schemas.microsoft.com/office/drawing/2014/main" id="{4F8555A4-8604-4192-BEFE-C46C31D2211B}"/>
              </a:ext>
            </a:extLst>
          </p:cNvPr>
          <p:cNvPicPr>
            <a:picLocks noChangeAspect="1"/>
          </p:cNvPicPr>
          <p:nvPr/>
        </p:nvPicPr>
        <p:blipFill>
          <a:blip r:embed="rId5"/>
          <a:stretch>
            <a:fillRect/>
          </a:stretch>
        </p:blipFill>
        <p:spPr>
          <a:xfrm>
            <a:off x="4837923" y="12677719"/>
            <a:ext cx="1403677" cy="442991"/>
          </a:xfrm>
          <a:prstGeom prst="rect">
            <a:avLst/>
          </a:prstGeom>
        </p:spPr>
      </p:pic>
      <p:pic>
        <p:nvPicPr>
          <p:cNvPr id="15" name="Picture 14">
            <a:extLst>
              <a:ext uri="{FF2B5EF4-FFF2-40B4-BE49-F238E27FC236}">
                <a16:creationId xmlns:a16="http://schemas.microsoft.com/office/drawing/2014/main" id="{0E1AE7D1-825A-4A4D-BA04-1EAB26231C9F}"/>
              </a:ext>
            </a:extLst>
          </p:cNvPr>
          <p:cNvPicPr>
            <a:picLocks noChangeAspect="1"/>
          </p:cNvPicPr>
          <p:nvPr/>
        </p:nvPicPr>
        <p:blipFill>
          <a:blip r:embed="rId6"/>
          <a:stretch>
            <a:fillRect/>
          </a:stretch>
        </p:blipFill>
        <p:spPr>
          <a:xfrm>
            <a:off x="6156981" y="11128160"/>
            <a:ext cx="2361883" cy="3553569"/>
          </a:xfrm>
          <a:prstGeom prst="rect">
            <a:avLst/>
          </a:prstGeom>
        </p:spPr>
      </p:pic>
      <p:sp>
        <p:nvSpPr>
          <p:cNvPr id="47" name="TextBox 46">
            <a:extLst>
              <a:ext uri="{FF2B5EF4-FFF2-40B4-BE49-F238E27FC236}">
                <a16:creationId xmlns:a16="http://schemas.microsoft.com/office/drawing/2014/main" id="{507B287F-895C-409E-9A17-8E0FA4C2BC94}"/>
              </a:ext>
            </a:extLst>
          </p:cNvPr>
          <p:cNvSpPr txBox="1"/>
          <p:nvPr/>
        </p:nvSpPr>
        <p:spPr>
          <a:xfrm>
            <a:off x="2231984" y="15248582"/>
            <a:ext cx="5481058" cy="1897186"/>
          </a:xfrm>
          <a:prstGeom prst="rect">
            <a:avLst/>
          </a:prstGeom>
          <a:noFill/>
        </p:spPr>
        <p:txBody>
          <a:bodyPr wrap="square" rtlCol="0">
            <a:spAutoFit/>
          </a:bodyPr>
          <a:lstStyle/>
          <a:p>
            <a:r>
              <a:rPr lang="en-IE" b="1" dirty="0"/>
              <a:t>Vulnerabilities :</a:t>
            </a:r>
            <a:endParaRPr lang="en-IE" dirty="0"/>
          </a:p>
          <a:p>
            <a:pPr marL="457200" indent="-457200">
              <a:buFont typeface="Arial" panose="020B0604020202020204" pitchFamily="34" charset="0"/>
              <a:buChar char="•"/>
            </a:pPr>
            <a:r>
              <a:rPr lang="en-IE" dirty="0"/>
              <a:t>Physical damage </a:t>
            </a:r>
          </a:p>
          <a:p>
            <a:pPr marL="457200" indent="-457200">
              <a:buFont typeface="Arial" panose="020B0604020202020204" pitchFamily="34" charset="0"/>
              <a:buChar char="•"/>
            </a:pPr>
            <a:r>
              <a:rPr lang="en-IE" dirty="0"/>
              <a:t>Node Tampering</a:t>
            </a:r>
          </a:p>
          <a:p>
            <a:pPr marL="457200" indent="-457200">
              <a:buFont typeface="Arial" panose="020B0604020202020204" pitchFamily="34" charset="0"/>
              <a:buChar char="•"/>
            </a:pPr>
            <a:r>
              <a:rPr lang="en-IE" dirty="0"/>
              <a:t>Malicious Code Injection Attack</a:t>
            </a:r>
          </a:p>
        </p:txBody>
      </p:sp>
      <p:sp>
        <p:nvSpPr>
          <p:cNvPr id="48" name="TextBox 47">
            <a:extLst>
              <a:ext uri="{FF2B5EF4-FFF2-40B4-BE49-F238E27FC236}">
                <a16:creationId xmlns:a16="http://schemas.microsoft.com/office/drawing/2014/main" id="{BC8E063A-3377-4DCB-B057-9FED8797B373}"/>
              </a:ext>
            </a:extLst>
          </p:cNvPr>
          <p:cNvSpPr txBox="1"/>
          <p:nvPr/>
        </p:nvSpPr>
        <p:spPr>
          <a:xfrm>
            <a:off x="8995719" y="15305446"/>
            <a:ext cx="4850552" cy="1897186"/>
          </a:xfrm>
          <a:prstGeom prst="rect">
            <a:avLst/>
          </a:prstGeom>
          <a:noFill/>
        </p:spPr>
        <p:txBody>
          <a:bodyPr wrap="square" rtlCol="0">
            <a:spAutoFit/>
          </a:bodyPr>
          <a:lstStyle/>
          <a:p>
            <a:r>
              <a:rPr lang="en-IE" b="1" dirty="0"/>
              <a:t>Vulnerabilities:</a:t>
            </a:r>
          </a:p>
          <a:p>
            <a:pPr marL="457200" indent="-457200">
              <a:buFont typeface="Arial" panose="020B0604020202020204" pitchFamily="34" charset="0"/>
              <a:buChar char="•"/>
            </a:pPr>
            <a:r>
              <a:rPr lang="en-IE" dirty="0"/>
              <a:t>Dos Attack</a:t>
            </a:r>
          </a:p>
          <a:p>
            <a:pPr marL="457200" indent="-457200">
              <a:buFont typeface="Arial" panose="020B0604020202020204" pitchFamily="34" charset="0"/>
              <a:buChar char="•"/>
            </a:pPr>
            <a:r>
              <a:rPr lang="en-IE" dirty="0"/>
              <a:t>RFID Spoofing</a:t>
            </a:r>
          </a:p>
          <a:p>
            <a:pPr marL="457200" indent="-457200">
              <a:buFont typeface="Arial" panose="020B0604020202020204" pitchFamily="34" charset="0"/>
              <a:buChar char="•"/>
            </a:pPr>
            <a:r>
              <a:rPr lang="en-IE" dirty="0"/>
              <a:t>Routing information attack</a:t>
            </a:r>
          </a:p>
        </p:txBody>
      </p:sp>
      <p:sp>
        <p:nvSpPr>
          <p:cNvPr id="49" name="TextBox 48">
            <a:extLst>
              <a:ext uri="{FF2B5EF4-FFF2-40B4-BE49-F238E27FC236}">
                <a16:creationId xmlns:a16="http://schemas.microsoft.com/office/drawing/2014/main" id="{E53D9EA6-2BB7-4D54-89F3-8DD337354668}"/>
              </a:ext>
            </a:extLst>
          </p:cNvPr>
          <p:cNvSpPr txBox="1"/>
          <p:nvPr/>
        </p:nvSpPr>
        <p:spPr>
          <a:xfrm>
            <a:off x="14551571" y="15330446"/>
            <a:ext cx="4850552" cy="1897186"/>
          </a:xfrm>
          <a:prstGeom prst="rect">
            <a:avLst/>
          </a:prstGeom>
          <a:noFill/>
        </p:spPr>
        <p:txBody>
          <a:bodyPr wrap="square" rtlCol="0">
            <a:spAutoFit/>
          </a:bodyPr>
          <a:lstStyle/>
          <a:p>
            <a:r>
              <a:rPr lang="en-IE" b="1" dirty="0"/>
              <a:t>Vulnerabilities :</a:t>
            </a:r>
            <a:endParaRPr lang="en-IE" dirty="0"/>
          </a:p>
          <a:p>
            <a:pPr marL="457200" indent="-457200">
              <a:buFont typeface="Arial" panose="020B0604020202020204" pitchFamily="34" charset="0"/>
              <a:buChar char="•"/>
            </a:pPr>
            <a:r>
              <a:rPr lang="en-IE" dirty="0"/>
              <a:t>Sniffing Attack</a:t>
            </a:r>
          </a:p>
          <a:p>
            <a:pPr marL="457200" indent="-457200">
              <a:buFont typeface="Arial" panose="020B0604020202020204" pitchFamily="34" charset="0"/>
              <a:buChar char="•"/>
            </a:pPr>
            <a:r>
              <a:rPr lang="en-IE" dirty="0"/>
              <a:t>Phishing Attack</a:t>
            </a:r>
          </a:p>
          <a:p>
            <a:pPr marL="457200" indent="-457200">
              <a:buFont typeface="Arial" panose="020B0604020202020204" pitchFamily="34" charset="0"/>
              <a:buChar char="•"/>
            </a:pPr>
            <a:r>
              <a:rPr lang="en-IE" dirty="0"/>
              <a:t>Virus, Worms, Spyware</a:t>
            </a:r>
          </a:p>
        </p:txBody>
      </p:sp>
      <p:pic>
        <p:nvPicPr>
          <p:cNvPr id="3" name="Picture 2">
            <a:extLst>
              <a:ext uri="{FF2B5EF4-FFF2-40B4-BE49-F238E27FC236}">
                <a16:creationId xmlns:a16="http://schemas.microsoft.com/office/drawing/2014/main" id="{1635555A-EDEB-4D8B-A748-DF3202930268}"/>
              </a:ext>
            </a:extLst>
          </p:cNvPr>
          <p:cNvPicPr>
            <a:picLocks noChangeAspect="1"/>
          </p:cNvPicPr>
          <p:nvPr/>
        </p:nvPicPr>
        <p:blipFill>
          <a:blip r:embed="rId7"/>
          <a:stretch>
            <a:fillRect/>
          </a:stretch>
        </p:blipFill>
        <p:spPr>
          <a:xfrm>
            <a:off x="13464633" y="11128160"/>
            <a:ext cx="2287940" cy="3553568"/>
          </a:xfrm>
          <a:prstGeom prst="rect">
            <a:avLst/>
          </a:prstGeom>
        </p:spPr>
      </p:pic>
      <p:pic>
        <p:nvPicPr>
          <p:cNvPr id="7" name="Picture 6">
            <a:extLst>
              <a:ext uri="{FF2B5EF4-FFF2-40B4-BE49-F238E27FC236}">
                <a16:creationId xmlns:a16="http://schemas.microsoft.com/office/drawing/2014/main" id="{50782023-CA9B-47D0-92E7-3D56F6A34BE2}"/>
              </a:ext>
            </a:extLst>
          </p:cNvPr>
          <p:cNvPicPr>
            <a:picLocks noChangeAspect="1"/>
          </p:cNvPicPr>
          <p:nvPr/>
        </p:nvPicPr>
        <p:blipFill>
          <a:blip r:embed="rId8"/>
          <a:stretch>
            <a:fillRect/>
          </a:stretch>
        </p:blipFill>
        <p:spPr>
          <a:xfrm>
            <a:off x="16795760" y="723033"/>
            <a:ext cx="3665150" cy="1461269"/>
          </a:xfrm>
          <a:prstGeom prst="rect">
            <a:avLst/>
          </a:prstGeom>
        </p:spPr>
      </p:pic>
      <p:pic>
        <p:nvPicPr>
          <p:cNvPr id="11" name="Picture 10">
            <a:extLst>
              <a:ext uri="{FF2B5EF4-FFF2-40B4-BE49-F238E27FC236}">
                <a16:creationId xmlns:a16="http://schemas.microsoft.com/office/drawing/2014/main" id="{1C65A1BE-06F6-4D20-8718-3F66B15A797C}"/>
              </a:ext>
            </a:extLst>
          </p:cNvPr>
          <p:cNvPicPr>
            <a:picLocks noChangeAspect="1"/>
          </p:cNvPicPr>
          <p:nvPr/>
        </p:nvPicPr>
        <p:blipFill>
          <a:blip r:embed="rId9"/>
          <a:stretch>
            <a:fillRect/>
          </a:stretch>
        </p:blipFill>
        <p:spPr>
          <a:xfrm>
            <a:off x="779840" y="723033"/>
            <a:ext cx="3873448" cy="1461269"/>
          </a:xfrm>
          <a:prstGeom prst="rect">
            <a:avLst/>
          </a:prstGeom>
        </p:spPr>
      </p:pic>
      <p:pic>
        <p:nvPicPr>
          <p:cNvPr id="19" name="Picture 18">
            <a:extLst>
              <a:ext uri="{FF2B5EF4-FFF2-40B4-BE49-F238E27FC236}">
                <a16:creationId xmlns:a16="http://schemas.microsoft.com/office/drawing/2014/main" id="{1D6E4E52-94D5-4ECE-A7C9-79E9458F4A93}"/>
              </a:ext>
            </a:extLst>
          </p:cNvPr>
          <p:cNvPicPr>
            <a:picLocks noChangeAspect="1"/>
          </p:cNvPicPr>
          <p:nvPr/>
        </p:nvPicPr>
        <p:blipFill>
          <a:blip r:embed="rId10"/>
          <a:stretch>
            <a:fillRect/>
          </a:stretch>
        </p:blipFill>
        <p:spPr>
          <a:xfrm>
            <a:off x="16959034" y="11128160"/>
            <a:ext cx="2579943" cy="3620082"/>
          </a:xfrm>
          <a:prstGeom prst="rect">
            <a:avLst/>
          </a:prstGeom>
        </p:spPr>
      </p:pic>
      <p:sp>
        <p:nvSpPr>
          <p:cNvPr id="80" name="TextBox 79">
            <a:extLst>
              <a:ext uri="{FF2B5EF4-FFF2-40B4-BE49-F238E27FC236}">
                <a16:creationId xmlns:a16="http://schemas.microsoft.com/office/drawing/2014/main" id="{89B18104-C3B2-4F69-8292-A5BEA794DFC6}"/>
              </a:ext>
            </a:extLst>
          </p:cNvPr>
          <p:cNvSpPr txBox="1"/>
          <p:nvPr/>
        </p:nvSpPr>
        <p:spPr>
          <a:xfrm>
            <a:off x="14596879" y="8585225"/>
            <a:ext cx="4392611" cy="1897186"/>
          </a:xfrm>
          <a:prstGeom prst="rect">
            <a:avLst/>
          </a:prstGeom>
          <a:noFill/>
        </p:spPr>
        <p:txBody>
          <a:bodyPr wrap="square" rtlCol="0">
            <a:spAutoFit/>
          </a:bodyPr>
          <a:lstStyle/>
          <a:p>
            <a:r>
              <a:rPr lang="en-IE" b="1" dirty="0"/>
              <a:t>Encryption Attacks:</a:t>
            </a:r>
            <a:endParaRPr lang="en-IE" dirty="0"/>
          </a:p>
          <a:p>
            <a:pPr marL="457200" indent="-457200">
              <a:buFont typeface="Arial" panose="020B0604020202020204" pitchFamily="34" charset="0"/>
              <a:buChar char="•"/>
            </a:pPr>
            <a:r>
              <a:rPr lang="en-IE" dirty="0"/>
              <a:t>Sniffing Attack</a:t>
            </a:r>
          </a:p>
          <a:p>
            <a:pPr marL="457200" indent="-457200">
              <a:buFont typeface="Arial" panose="020B0604020202020204" pitchFamily="34" charset="0"/>
              <a:buChar char="•"/>
            </a:pPr>
            <a:r>
              <a:rPr lang="en-IE" dirty="0"/>
              <a:t>Phishing Attack</a:t>
            </a:r>
          </a:p>
          <a:p>
            <a:pPr marL="457200" indent="-457200">
              <a:buFont typeface="Arial" panose="020B0604020202020204" pitchFamily="34" charset="0"/>
              <a:buChar char="•"/>
            </a:pPr>
            <a:r>
              <a:rPr lang="en-IE" dirty="0"/>
              <a:t>Virus, Worms, Spyware</a:t>
            </a:r>
          </a:p>
        </p:txBody>
      </p:sp>
      <p:sp>
        <p:nvSpPr>
          <p:cNvPr id="92" name="TextBox 91">
            <a:extLst>
              <a:ext uri="{FF2B5EF4-FFF2-40B4-BE49-F238E27FC236}">
                <a16:creationId xmlns:a16="http://schemas.microsoft.com/office/drawing/2014/main" id="{5728D002-0D43-4B1C-B76C-401491C469EB}"/>
              </a:ext>
            </a:extLst>
          </p:cNvPr>
          <p:cNvSpPr txBox="1"/>
          <p:nvPr/>
        </p:nvSpPr>
        <p:spPr>
          <a:xfrm>
            <a:off x="7817277" y="8501956"/>
            <a:ext cx="4313442" cy="1897186"/>
          </a:xfrm>
          <a:prstGeom prst="rect">
            <a:avLst/>
          </a:prstGeom>
          <a:noFill/>
        </p:spPr>
        <p:txBody>
          <a:bodyPr wrap="square" rtlCol="0">
            <a:spAutoFit/>
          </a:bodyPr>
          <a:lstStyle/>
          <a:p>
            <a:r>
              <a:rPr lang="en-IE" b="1" dirty="0"/>
              <a:t>Vulnerabilities:</a:t>
            </a:r>
            <a:endParaRPr lang="en-IE" dirty="0"/>
          </a:p>
          <a:p>
            <a:pPr marL="457200" indent="-457200">
              <a:buFont typeface="Arial" panose="020B0604020202020204" pitchFamily="34" charset="0"/>
              <a:buChar char="•"/>
            </a:pPr>
            <a:r>
              <a:rPr lang="en-IE" dirty="0"/>
              <a:t>Reply Attack</a:t>
            </a:r>
          </a:p>
          <a:p>
            <a:pPr marL="457200" indent="-457200">
              <a:buFont typeface="Arial" panose="020B0604020202020204" pitchFamily="34" charset="0"/>
              <a:buChar char="•"/>
            </a:pPr>
            <a:r>
              <a:rPr lang="en-IE" dirty="0"/>
              <a:t>Weak Password</a:t>
            </a:r>
          </a:p>
          <a:p>
            <a:pPr marL="457200" indent="-457200">
              <a:buFont typeface="Arial" panose="020B0604020202020204" pitchFamily="34" charset="0"/>
              <a:buChar char="•"/>
            </a:pPr>
            <a:r>
              <a:rPr lang="en-IE" dirty="0"/>
              <a:t>Man in middle attacks</a:t>
            </a:r>
          </a:p>
        </p:txBody>
      </p:sp>
      <p:cxnSp>
        <p:nvCxnSpPr>
          <p:cNvPr id="110" name="Connector: Elbow 109">
            <a:extLst>
              <a:ext uri="{FF2B5EF4-FFF2-40B4-BE49-F238E27FC236}">
                <a16:creationId xmlns:a16="http://schemas.microsoft.com/office/drawing/2014/main" id="{BD20B5C7-54B6-44D5-94A0-11841ECA53E5}"/>
              </a:ext>
            </a:extLst>
          </p:cNvPr>
          <p:cNvCxnSpPr>
            <a:cxnSpLocks/>
          </p:cNvCxnSpPr>
          <p:nvPr/>
        </p:nvCxnSpPr>
        <p:spPr>
          <a:xfrm>
            <a:off x="10157183" y="8807589"/>
            <a:ext cx="3848189" cy="2347581"/>
          </a:xfrm>
          <a:prstGeom prst="bentConnector3">
            <a:avLst>
              <a:gd name="adj1" fmla="val 9851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Connector: Elbow 115">
            <a:extLst>
              <a:ext uri="{FF2B5EF4-FFF2-40B4-BE49-F238E27FC236}">
                <a16:creationId xmlns:a16="http://schemas.microsoft.com/office/drawing/2014/main" id="{8BF7FD40-3CFB-44AC-9209-795C92F79D0F}"/>
              </a:ext>
            </a:extLst>
          </p:cNvPr>
          <p:cNvCxnSpPr/>
          <p:nvPr/>
        </p:nvCxnSpPr>
        <p:spPr>
          <a:xfrm rot="5400000">
            <a:off x="6403810" y="9698196"/>
            <a:ext cx="2347581" cy="479355"/>
          </a:xfrm>
          <a:prstGeom prst="bentConnector3">
            <a:avLst>
              <a:gd name="adj1" fmla="val 13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DA75A57D-E1F3-493B-A748-D035F6108DB1}"/>
              </a:ext>
            </a:extLst>
          </p:cNvPr>
          <p:cNvCxnSpPr>
            <a:cxnSpLocks/>
          </p:cNvCxnSpPr>
          <p:nvPr/>
        </p:nvCxnSpPr>
        <p:spPr>
          <a:xfrm rot="10800000" flipV="1">
            <a:off x="7713047" y="8883777"/>
            <a:ext cx="7006343" cy="1933348"/>
          </a:xfrm>
          <a:prstGeom prst="bentConnector3">
            <a:avLst>
              <a:gd name="adj1" fmla="val 33414"/>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8FE49175-37E8-43BA-B32E-7ABA7B697767}"/>
              </a:ext>
            </a:extLst>
          </p:cNvPr>
          <p:cNvCxnSpPr/>
          <p:nvPr/>
        </p:nvCxnSpPr>
        <p:spPr>
          <a:xfrm>
            <a:off x="7713042" y="10820182"/>
            <a:ext cx="0" cy="3461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Connector: Elbow 138">
            <a:extLst>
              <a:ext uri="{FF2B5EF4-FFF2-40B4-BE49-F238E27FC236}">
                <a16:creationId xmlns:a16="http://schemas.microsoft.com/office/drawing/2014/main" id="{2D852650-1CEB-40C2-87A5-868D79867DF9}"/>
              </a:ext>
            </a:extLst>
          </p:cNvPr>
          <p:cNvCxnSpPr>
            <a:cxnSpLocks/>
          </p:cNvCxnSpPr>
          <p:nvPr/>
        </p:nvCxnSpPr>
        <p:spPr>
          <a:xfrm rot="5400000">
            <a:off x="13286199" y="9743263"/>
            <a:ext cx="2412368" cy="454012"/>
          </a:xfrm>
          <a:prstGeom prst="bentConnector3">
            <a:avLst>
              <a:gd name="adj1" fmla="val 893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BBC85042-4CE2-46C4-B5C6-ECE16073F85B}"/>
              </a:ext>
            </a:extLst>
          </p:cNvPr>
          <p:cNvCxnSpPr>
            <a:cxnSpLocks/>
          </p:cNvCxnSpPr>
          <p:nvPr/>
        </p:nvCxnSpPr>
        <p:spPr>
          <a:xfrm flipV="1">
            <a:off x="3419575" y="14681728"/>
            <a:ext cx="0" cy="768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57491E06-5084-44ED-B95C-13CE89B162BB}"/>
              </a:ext>
            </a:extLst>
          </p:cNvPr>
          <p:cNvCxnSpPr/>
          <p:nvPr/>
        </p:nvCxnSpPr>
        <p:spPr>
          <a:xfrm flipV="1">
            <a:off x="10432737" y="14681728"/>
            <a:ext cx="0" cy="768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Connector: Elbow 157">
            <a:extLst>
              <a:ext uri="{FF2B5EF4-FFF2-40B4-BE49-F238E27FC236}">
                <a16:creationId xmlns:a16="http://schemas.microsoft.com/office/drawing/2014/main" id="{7ECCBD4E-966C-47CF-A065-4BD370A05708}"/>
              </a:ext>
            </a:extLst>
          </p:cNvPr>
          <p:cNvCxnSpPr>
            <a:cxnSpLocks/>
          </p:cNvCxnSpPr>
          <p:nvPr/>
        </p:nvCxnSpPr>
        <p:spPr>
          <a:xfrm flipV="1">
            <a:off x="16976847" y="14726663"/>
            <a:ext cx="1060352" cy="939761"/>
          </a:xfrm>
          <a:prstGeom prst="bentConnector3">
            <a:avLst>
              <a:gd name="adj1" fmla="val 10569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5" name="Straight Arrow Connector 2084">
            <a:extLst>
              <a:ext uri="{FF2B5EF4-FFF2-40B4-BE49-F238E27FC236}">
                <a16:creationId xmlns:a16="http://schemas.microsoft.com/office/drawing/2014/main" id="{7A008D66-40ED-4A35-BCB2-5A99B5195E8C}"/>
              </a:ext>
            </a:extLst>
          </p:cNvPr>
          <p:cNvCxnSpPr>
            <a:cxnSpLocks/>
          </p:cNvCxnSpPr>
          <p:nvPr/>
        </p:nvCxnSpPr>
        <p:spPr>
          <a:xfrm flipV="1">
            <a:off x="17707546" y="14693211"/>
            <a:ext cx="0" cy="50333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96" name="Straight Arrow Connector 2095">
            <a:extLst>
              <a:ext uri="{FF2B5EF4-FFF2-40B4-BE49-F238E27FC236}">
                <a16:creationId xmlns:a16="http://schemas.microsoft.com/office/drawing/2014/main" id="{33539544-7BB0-4C49-AD33-D9A4EAD3AB6F}"/>
              </a:ext>
            </a:extLst>
          </p:cNvPr>
          <p:cNvCxnSpPr/>
          <p:nvPr/>
        </p:nvCxnSpPr>
        <p:spPr>
          <a:xfrm flipV="1">
            <a:off x="17476049" y="14693211"/>
            <a:ext cx="0" cy="5971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98" name="Connector: Elbow 2097">
            <a:extLst>
              <a:ext uri="{FF2B5EF4-FFF2-40B4-BE49-F238E27FC236}">
                <a16:creationId xmlns:a16="http://schemas.microsoft.com/office/drawing/2014/main" id="{D4D19628-92BC-4C90-A41A-7EF4BC53255B}"/>
              </a:ext>
            </a:extLst>
          </p:cNvPr>
          <p:cNvCxnSpPr>
            <a:cxnSpLocks/>
          </p:cNvCxnSpPr>
          <p:nvPr/>
        </p:nvCxnSpPr>
        <p:spPr>
          <a:xfrm flipV="1">
            <a:off x="11216218" y="15283528"/>
            <a:ext cx="6259831" cy="708542"/>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05" name="Connector: Elbow 2104">
            <a:extLst>
              <a:ext uri="{FF2B5EF4-FFF2-40B4-BE49-F238E27FC236}">
                <a16:creationId xmlns:a16="http://schemas.microsoft.com/office/drawing/2014/main" id="{C0A8A977-877D-43DB-AB15-EEFA423EEB71}"/>
              </a:ext>
            </a:extLst>
          </p:cNvPr>
          <p:cNvCxnSpPr/>
          <p:nvPr/>
        </p:nvCxnSpPr>
        <p:spPr>
          <a:xfrm flipV="1">
            <a:off x="7577600" y="15196543"/>
            <a:ext cx="10129946" cy="1741263"/>
          </a:xfrm>
          <a:prstGeom prst="bentConnector3">
            <a:avLst>
              <a:gd name="adj1" fmla="val 8628"/>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20" name="Rounded Rectangle 31">
            <a:extLst>
              <a:ext uri="{FF2B5EF4-FFF2-40B4-BE49-F238E27FC236}">
                <a16:creationId xmlns:a16="http://schemas.microsoft.com/office/drawing/2014/main" id="{C45E2974-D305-41EF-9B67-437F4940B4BE}"/>
              </a:ext>
            </a:extLst>
          </p:cNvPr>
          <p:cNvSpPr/>
          <p:nvPr/>
        </p:nvSpPr>
        <p:spPr>
          <a:xfrm>
            <a:off x="11059193" y="17598198"/>
            <a:ext cx="9404104" cy="4931604"/>
          </a:xfrm>
          <a:prstGeom prst="roundRect">
            <a:avLst/>
          </a:prstGeom>
          <a:noFill/>
          <a:ln w="190500">
            <a:solidFill>
              <a:srgbClr val="00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993" dirty="0"/>
          </a:p>
        </p:txBody>
      </p:sp>
      <p:pic>
        <p:nvPicPr>
          <p:cNvPr id="222" name="Picture 221">
            <a:extLst>
              <a:ext uri="{FF2B5EF4-FFF2-40B4-BE49-F238E27FC236}">
                <a16:creationId xmlns:a16="http://schemas.microsoft.com/office/drawing/2014/main" id="{915D77A0-B497-46E5-96FF-997CD97E2D71}"/>
              </a:ext>
            </a:extLst>
          </p:cNvPr>
          <p:cNvPicPr>
            <a:picLocks noChangeAspect="1"/>
          </p:cNvPicPr>
          <p:nvPr/>
        </p:nvPicPr>
        <p:blipFill>
          <a:blip r:embed="rId11"/>
          <a:stretch>
            <a:fillRect/>
          </a:stretch>
        </p:blipFill>
        <p:spPr>
          <a:xfrm>
            <a:off x="3040070" y="23485734"/>
            <a:ext cx="1255455" cy="590092"/>
          </a:xfrm>
          <a:prstGeom prst="rect">
            <a:avLst/>
          </a:prstGeom>
        </p:spPr>
      </p:pic>
      <p:pic>
        <p:nvPicPr>
          <p:cNvPr id="223" name="Picture 222">
            <a:extLst>
              <a:ext uri="{FF2B5EF4-FFF2-40B4-BE49-F238E27FC236}">
                <a16:creationId xmlns:a16="http://schemas.microsoft.com/office/drawing/2014/main" id="{5F6C1007-A331-42AD-A88C-8236FF59245B}"/>
              </a:ext>
            </a:extLst>
          </p:cNvPr>
          <p:cNvPicPr>
            <a:picLocks noChangeAspect="1"/>
          </p:cNvPicPr>
          <p:nvPr/>
        </p:nvPicPr>
        <p:blipFill>
          <a:blip r:embed="rId12"/>
          <a:stretch>
            <a:fillRect/>
          </a:stretch>
        </p:blipFill>
        <p:spPr>
          <a:xfrm>
            <a:off x="1618226" y="23509317"/>
            <a:ext cx="1004991" cy="525495"/>
          </a:xfrm>
          <a:prstGeom prst="rect">
            <a:avLst/>
          </a:prstGeom>
        </p:spPr>
      </p:pic>
      <p:pic>
        <p:nvPicPr>
          <p:cNvPr id="224" name="Picture 223">
            <a:extLst>
              <a:ext uri="{FF2B5EF4-FFF2-40B4-BE49-F238E27FC236}">
                <a16:creationId xmlns:a16="http://schemas.microsoft.com/office/drawing/2014/main" id="{E5E50126-09BB-433C-BCEA-4587B594F6DD}"/>
              </a:ext>
            </a:extLst>
          </p:cNvPr>
          <p:cNvPicPr>
            <a:picLocks noChangeAspect="1"/>
          </p:cNvPicPr>
          <p:nvPr/>
        </p:nvPicPr>
        <p:blipFill>
          <a:blip r:embed="rId13"/>
          <a:stretch>
            <a:fillRect/>
          </a:stretch>
        </p:blipFill>
        <p:spPr>
          <a:xfrm>
            <a:off x="4741523" y="23509317"/>
            <a:ext cx="1004991" cy="642681"/>
          </a:xfrm>
          <a:prstGeom prst="rect">
            <a:avLst/>
          </a:prstGeom>
        </p:spPr>
      </p:pic>
      <p:pic>
        <p:nvPicPr>
          <p:cNvPr id="2108" name="Picture 2107">
            <a:extLst>
              <a:ext uri="{FF2B5EF4-FFF2-40B4-BE49-F238E27FC236}">
                <a16:creationId xmlns:a16="http://schemas.microsoft.com/office/drawing/2014/main" id="{4AA78FA1-11AA-43C0-9708-97B2AD080C33}"/>
              </a:ext>
            </a:extLst>
          </p:cNvPr>
          <p:cNvPicPr>
            <a:picLocks noChangeAspect="1"/>
          </p:cNvPicPr>
          <p:nvPr/>
        </p:nvPicPr>
        <p:blipFill>
          <a:blip r:embed="rId14"/>
          <a:stretch>
            <a:fillRect/>
          </a:stretch>
        </p:blipFill>
        <p:spPr>
          <a:xfrm>
            <a:off x="6133471" y="23457357"/>
            <a:ext cx="1856112" cy="689384"/>
          </a:xfrm>
          <a:prstGeom prst="rect">
            <a:avLst/>
          </a:prstGeom>
        </p:spPr>
      </p:pic>
      <p:pic>
        <p:nvPicPr>
          <p:cNvPr id="2109" name="Picture 2108">
            <a:extLst>
              <a:ext uri="{FF2B5EF4-FFF2-40B4-BE49-F238E27FC236}">
                <a16:creationId xmlns:a16="http://schemas.microsoft.com/office/drawing/2014/main" id="{80AD9B1F-F4C5-4FEF-BFBD-448E5295B846}"/>
              </a:ext>
            </a:extLst>
          </p:cNvPr>
          <p:cNvPicPr>
            <a:picLocks noChangeAspect="1"/>
          </p:cNvPicPr>
          <p:nvPr/>
        </p:nvPicPr>
        <p:blipFill>
          <a:blip r:embed="rId15"/>
          <a:stretch>
            <a:fillRect/>
          </a:stretch>
        </p:blipFill>
        <p:spPr>
          <a:xfrm>
            <a:off x="8553902" y="23361029"/>
            <a:ext cx="1491540" cy="671210"/>
          </a:xfrm>
          <a:prstGeom prst="rect">
            <a:avLst/>
          </a:prstGeom>
        </p:spPr>
      </p:pic>
      <p:sp>
        <p:nvSpPr>
          <p:cNvPr id="228" name="TextBox 227">
            <a:extLst>
              <a:ext uri="{FF2B5EF4-FFF2-40B4-BE49-F238E27FC236}">
                <a16:creationId xmlns:a16="http://schemas.microsoft.com/office/drawing/2014/main" id="{1B306429-D81C-4CAF-BE03-3C2702758739}"/>
              </a:ext>
            </a:extLst>
          </p:cNvPr>
          <p:cNvSpPr txBox="1"/>
          <p:nvPr/>
        </p:nvSpPr>
        <p:spPr>
          <a:xfrm>
            <a:off x="11475523" y="22832023"/>
            <a:ext cx="2397983" cy="646331"/>
          </a:xfrm>
          <a:prstGeom prst="rect">
            <a:avLst/>
          </a:prstGeom>
          <a:noFill/>
        </p:spPr>
        <p:txBody>
          <a:bodyPr wrap="square" rtlCol="0">
            <a:spAutoFit/>
          </a:bodyPr>
          <a:lstStyle/>
          <a:p>
            <a:pPr algn="ctr"/>
            <a:r>
              <a:rPr lang="en-IE" sz="3600" b="1" dirty="0">
                <a:solidFill>
                  <a:srgbClr val="D31245"/>
                </a:solidFill>
              </a:rPr>
              <a:t>Tools Used:</a:t>
            </a:r>
            <a:endParaRPr lang="en-IE" sz="3200" b="1" dirty="0">
              <a:solidFill>
                <a:srgbClr val="D31245"/>
              </a:solidFill>
            </a:endParaRPr>
          </a:p>
        </p:txBody>
      </p:sp>
      <p:pic>
        <p:nvPicPr>
          <p:cNvPr id="229" name="Picture 228">
            <a:extLst>
              <a:ext uri="{FF2B5EF4-FFF2-40B4-BE49-F238E27FC236}">
                <a16:creationId xmlns:a16="http://schemas.microsoft.com/office/drawing/2014/main" id="{2F0A50B3-613A-43A5-85F1-8C10F9B2A416}"/>
              </a:ext>
            </a:extLst>
          </p:cNvPr>
          <p:cNvPicPr>
            <a:picLocks noChangeAspect="1"/>
          </p:cNvPicPr>
          <p:nvPr/>
        </p:nvPicPr>
        <p:blipFill>
          <a:blip r:embed="rId16"/>
          <a:stretch>
            <a:fillRect/>
          </a:stretch>
        </p:blipFill>
        <p:spPr>
          <a:xfrm>
            <a:off x="11730101" y="23395553"/>
            <a:ext cx="1329369" cy="707293"/>
          </a:xfrm>
          <a:prstGeom prst="rect">
            <a:avLst/>
          </a:prstGeom>
        </p:spPr>
      </p:pic>
      <p:pic>
        <p:nvPicPr>
          <p:cNvPr id="230" name="Picture 229">
            <a:extLst>
              <a:ext uri="{FF2B5EF4-FFF2-40B4-BE49-F238E27FC236}">
                <a16:creationId xmlns:a16="http://schemas.microsoft.com/office/drawing/2014/main" id="{7D0F1137-64D6-418F-8061-6C95B39FC206}"/>
              </a:ext>
            </a:extLst>
          </p:cNvPr>
          <p:cNvPicPr>
            <a:picLocks noChangeAspect="1"/>
          </p:cNvPicPr>
          <p:nvPr/>
        </p:nvPicPr>
        <p:blipFill>
          <a:blip r:embed="rId17"/>
          <a:stretch>
            <a:fillRect/>
          </a:stretch>
        </p:blipFill>
        <p:spPr>
          <a:xfrm>
            <a:off x="16406987" y="23417618"/>
            <a:ext cx="1534386" cy="675091"/>
          </a:xfrm>
          <a:prstGeom prst="rect">
            <a:avLst/>
          </a:prstGeom>
        </p:spPr>
      </p:pic>
      <p:pic>
        <p:nvPicPr>
          <p:cNvPr id="231" name="Picture 230">
            <a:extLst>
              <a:ext uri="{FF2B5EF4-FFF2-40B4-BE49-F238E27FC236}">
                <a16:creationId xmlns:a16="http://schemas.microsoft.com/office/drawing/2014/main" id="{24D596D7-F87A-4251-B851-DFABDCFAED92}"/>
              </a:ext>
            </a:extLst>
          </p:cNvPr>
          <p:cNvPicPr>
            <a:picLocks noChangeAspect="1"/>
          </p:cNvPicPr>
          <p:nvPr/>
        </p:nvPicPr>
        <p:blipFill>
          <a:blip r:embed="rId18"/>
          <a:stretch>
            <a:fillRect/>
          </a:stretch>
        </p:blipFill>
        <p:spPr>
          <a:xfrm>
            <a:off x="14001727" y="23416001"/>
            <a:ext cx="1856112" cy="707261"/>
          </a:xfrm>
          <a:prstGeom prst="rect">
            <a:avLst/>
          </a:prstGeom>
        </p:spPr>
      </p:pic>
      <p:pic>
        <p:nvPicPr>
          <p:cNvPr id="232" name="Picture 231">
            <a:extLst>
              <a:ext uri="{FF2B5EF4-FFF2-40B4-BE49-F238E27FC236}">
                <a16:creationId xmlns:a16="http://schemas.microsoft.com/office/drawing/2014/main" id="{7ADBF49C-47B0-4240-BE49-AEF1067A72BC}"/>
              </a:ext>
            </a:extLst>
          </p:cNvPr>
          <p:cNvPicPr>
            <a:picLocks noChangeAspect="1"/>
          </p:cNvPicPr>
          <p:nvPr/>
        </p:nvPicPr>
        <p:blipFill>
          <a:blip r:embed="rId19"/>
          <a:stretch>
            <a:fillRect/>
          </a:stretch>
        </p:blipFill>
        <p:spPr>
          <a:xfrm>
            <a:off x="18469247" y="23412699"/>
            <a:ext cx="1463788" cy="658931"/>
          </a:xfrm>
          <a:prstGeom prst="rect">
            <a:avLst/>
          </a:prstGeom>
        </p:spPr>
      </p:pic>
      <p:sp>
        <p:nvSpPr>
          <p:cNvPr id="2110" name="TextBox 2109">
            <a:extLst>
              <a:ext uri="{FF2B5EF4-FFF2-40B4-BE49-F238E27FC236}">
                <a16:creationId xmlns:a16="http://schemas.microsoft.com/office/drawing/2014/main" id="{A5267CFD-C024-4A37-90DA-DC892D7BEEC2}"/>
              </a:ext>
            </a:extLst>
          </p:cNvPr>
          <p:cNvSpPr txBox="1"/>
          <p:nvPr/>
        </p:nvSpPr>
        <p:spPr>
          <a:xfrm>
            <a:off x="1412029" y="18599260"/>
            <a:ext cx="9242097" cy="3539430"/>
          </a:xfrm>
          <a:prstGeom prst="rect">
            <a:avLst/>
          </a:prstGeom>
          <a:noFill/>
        </p:spPr>
        <p:txBody>
          <a:bodyPr wrap="square" rtlCol="0">
            <a:spAutoFit/>
          </a:bodyPr>
          <a:lstStyle/>
          <a:p>
            <a:r>
              <a:rPr lang="en-IE" sz="3200" dirty="0"/>
              <a:t>To evaluate the security level of IoT based smart home by conducting an online survey which consists of several security questions that determine the level of security in a smart home environment. </a:t>
            </a:r>
          </a:p>
          <a:p>
            <a:r>
              <a:rPr lang="en-IE" sz="3200" dirty="0"/>
              <a:t>Some example questions:</a:t>
            </a:r>
          </a:p>
          <a:p>
            <a:r>
              <a:rPr lang="en-IE" sz="3200" dirty="0"/>
              <a:t>1- What type of encryption used on Wi-Fi?</a:t>
            </a:r>
          </a:p>
          <a:p>
            <a:r>
              <a:rPr lang="en-IE" sz="3200" dirty="0"/>
              <a:t>2- Have you upgrade your IoT devices? 	</a:t>
            </a:r>
          </a:p>
        </p:txBody>
      </p:sp>
      <p:sp>
        <p:nvSpPr>
          <p:cNvPr id="73" name="TextBox 72">
            <a:extLst>
              <a:ext uri="{FF2B5EF4-FFF2-40B4-BE49-F238E27FC236}">
                <a16:creationId xmlns:a16="http://schemas.microsoft.com/office/drawing/2014/main" id="{16BB1278-05E4-4A3C-9634-D03243CC257D}"/>
              </a:ext>
            </a:extLst>
          </p:cNvPr>
          <p:cNvSpPr txBox="1"/>
          <p:nvPr/>
        </p:nvSpPr>
        <p:spPr>
          <a:xfrm>
            <a:off x="823454" y="17783535"/>
            <a:ext cx="4365512" cy="646331"/>
          </a:xfrm>
          <a:prstGeom prst="rect">
            <a:avLst/>
          </a:prstGeom>
          <a:noFill/>
        </p:spPr>
        <p:txBody>
          <a:bodyPr wrap="square" rtlCol="0">
            <a:spAutoFit/>
          </a:bodyPr>
          <a:lstStyle/>
          <a:p>
            <a:pPr algn="ctr"/>
            <a:r>
              <a:rPr lang="en-IE" sz="3600" b="1" dirty="0">
                <a:solidFill>
                  <a:srgbClr val="D31245"/>
                </a:solidFill>
              </a:rPr>
              <a:t>Online Survey:</a:t>
            </a:r>
          </a:p>
        </p:txBody>
      </p:sp>
      <p:pic>
        <p:nvPicPr>
          <p:cNvPr id="2" name="Picture 1">
            <a:extLst>
              <a:ext uri="{FF2B5EF4-FFF2-40B4-BE49-F238E27FC236}">
                <a16:creationId xmlns:a16="http://schemas.microsoft.com/office/drawing/2014/main" id="{0CC7F211-43E1-4043-A40C-981B6B3C8192}"/>
              </a:ext>
            </a:extLst>
          </p:cNvPr>
          <p:cNvPicPr>
            <a:picLocks noChangeAspect="1"/>
          </p:cNvPicPr>
          <p:nvPr/>
        </p:nvPicPr>
        <p:blipFill>
          <a:blip r:embed="rId20"/>
          <a:stretch>
            <a:fillRect/>
          </a:stretch>
        </p:blipFill>
        <p:spPr>
          <a:xfrm>
            <a:off x="11681126" y="18346745"/>
            <a:ext cx="8353425" cy="405865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6130</TotalTime>
  <Words>428</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Adam Clooney</dc:creator>
  <cp:lastModifiedBy>payam ismaili</cp:lastModifiedBy>
  <cp:revision>272</cp:revision>
  <cp:lastPrinted>2013-07-03T14:42:25Z</cp:lastPrinted>
  <dcterms:created xsi:type="dcterms:W3CDTF">2013-06-26T20:37:14Z</dcterms:created>
  <dcterms:modified xsi:type="dcterms:W3CDTF">2020-03-29T03:16:29Z</dcterms:modified>
</cp:coreProperties>
</file>