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21240750" cy="30275213"/>
  <p:notesSz cx="6858000" cy="9313863"/>
  <p:defaultTextStyle>
    <a:defPPr>
      <a:defRPr lang="en-US"/>
    </a:defPPr>
    <a:lvl1pPr marL="0" algn="l" defTabSz="1478044" rtl="0" eaLnBrk="1" latinLnBrk="0" hangingPunct="1">
      <a:defRPr sz="2932" kern="1200">
        <a:solidFill>
          <a:schemeClr val="tx1"/>
        </a:solidFill>
        <a:latin typeface="+mn-lt"/>
        <a:ea typeface="+mn-ea"/>
        <a:cs typeface="+mn-cs"/>
      </a:defRPr>
    </a:lvl1pPr>
    <a:lvl2pPr marL="739028" algn="l" defTabSz="1478044" rtl="0" eaLnBrk="1" latinLnBrk="0" hangingPunct="1">
      <a:defRPr sz="2932" kern="1200">
        <a:solidFill>
          <a:schemeClr val="tx1"/>
        </a:solidFill>
        <a:latin typeface="+mn-lt"/>
        <a:ea typeface="+mn-ea"/>
        <a:cs typeface="+mn-cs"/>
      </a:defRPr>
    </a:lvl2pPr>
    <a:lvl3pPr marL="1478044" algn="l" defTabSz="1478044" rtl="0" eaLnBrk="1" latinLnBrk="0" hangingPunct="1">
      <a:defRPr sz="2932" kern="1200">
        <a:solidFill>
          <a:schemeClr val="tx1"/>
        </a:solidFill>
        <a:latin typeface="+mn-lt"/>
        <a:ea typeface="+mn-ea"/>
        <a:cs typeface="+mn-cs"/>
      </a:defRPr>
    </a:lvl3pPr>
    <a:lvl4pPr marL="2217073" algn="l" defTabSz="1478044" rtl="0" eaLnBrk="1" latinLnBrk="0" hangingPunct="1">
      <a:defRPr sz="2932" kern="1200">
        <a:solidFill>
          <a:schemeClr val="tx1"/>
        </a:solidFill>
        <a:latin typeface="+mn-lt"/>
        <a:ea typeface="+mn-ea"/>
        <a:cs typeface="+mn-cs"/>
      </a:defRPr>
    </a:lvl4pPr>
    <a:lvl5pPr marL="2956099" algn="l" defTabSz="1478044" rtl="0" eaLnBrk="1" latinLnBrk="0" hangingPunct="1">
      <a:defRPr sz="2932" kern="1200">
        <a:solidFill>
          <a:schemeClr val="tx1"/>
        </a:solidFill>
        <a:latin typeface="+mn-lt"/>
        <a:ea typeface="+mn-ea"/>
        <a:cs typeface="+mn-cs"/>
      </a:defRPr>
    </a:lvl5pPr>
    <a:lvl6pPr marL="3695117" algn="l" defTabSz="1478044" rtl="0" eaLnBrk="1" latinLnBrk="0" hangingPunct="1">
      <a:defRPr sz="2932" kern="1200">
        <a:solidFill>
          <a:schemeClr val="tx1"/>
        </a:solidFill>
        <a:latin typeface="+mn-lt"/>
        <a:ea typeface="+mn-ea"/>
        <a:cs typeface="+mn-cs"/>
      </a:defRPr>
    </a:lvl6pPr>
    <a:lvl7pPr marL="4434144" algn="l" defTabSz="1478044" rtl="0" eaLnBrk="1" latinLnBrk="0" hangingPunct="1">
      <a:defRPr sz="2932" kern="1200">
        <a:solidFill>
          <a:schemeClr val="tx1"/>
        </a:solidFill>
        <a:latin typeface="+mn-lt"/>
        <a:ea typeface="+mn-ea"/>
        <a:cs typeface="+mn-cs"/>
      </a:defRPr>
    </a:lvl7pPr>
    <a:lvl8pPr marL="5173162" algn="l" defTabSz="1478044" rtl="0" eaLnBrk="1" latinLnBrk="0" hangingPunct="1">
      <a:defRPr sz="2932" kern="1200">
        <a:solidFill>
          <a:schemeClr val="tx1"/>
        </a:solidFill>
        <a:latin typeface="+mn-lt"/>
        <a:ea typeface="+mn-ea"/>
        <a:cs typeface="+mn-cs"/>
      </a:defRPr>
    </a:lvl8pPr>
    <a:lvl9pPr marL="5912189" algn="l" defTabSz="1478044" rtl="0" eaLnBrk="1" latinLnBrk="0" hangingPunct="1">
      <a:defRPr sz="293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40" userDrawn="1">
          <p15:clr>
            <a:srgbClr val="A4A3A4"/>
          </p15:clr>
        </p15:guide>
        <p15:guide id="2" pos="669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isling ODriscoll" initials="AO" lastIdx="5" clrIdx="0"/>
  <p:cmAuthor id="1" name="Adam Clooney" initials="AC"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F2F"/>
    <a:srgbClr val="FF0D0D"/>
    <a:srgbClr val="005596"/>
    <a:srgbClr val="D31245"/>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91" autoAdjust="0"/>
    <p:restoredTop sz="99492" autoAdjust="0"/>
  </p:normalViewPr>
  <p:slideViewPr>
    <p:cSldViewPr>
      <p:cViewPr>
        <p:scale>
          <a:sx n="50" d="100"/>
          <a:sy n="50" d="100"/>
        </p:scale>
        <p:origin x="414" y="36"/>
      </p:cViewPr>
      <p:guideLst>
        <p:guide orient="horz" pos="9540"/>
        <p:guide pos="6695"/>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693"/>
          </a:xfrm>
          <a:prstGeom prst="rect">
            <a:avLst/>
          </a:prstGeom>
        </p:spPr>
        <p:txBody>
          <a:bodyPr vert="horz" lIns="91440" tIns="45720" rIns="91440" bIns="45720" rtlCol="0"/>
          <a:lstStyle>
            <a:lvl1pPr algn="l">
              <a:defRPr sz="1200"/>
            </a:lvl1pPr>
          </a:lstStyle>
          <a:p>
            <a:endParaRPr lang="en-IE" dirty="0"/>
          </a:p>
        </p:txBody>
      </p:sp>
      <p:sp>
        <p:nvSpPr>
          <p:cNvPr id="3" name="Date Placeholder 2"/>
          <p:cNvSpPr>
            <a:spLocks noGrp="1"/>
          </p:cNvSpPr>
          <p:nvPr>
            <p:ph type="dt" idx="1"/>
          </p:nvPr>
        </p:nvSpPr>
        <p:spPr>
          <a:xfrm>
            <a:off x="3884613" y="0"/>
            <a:ext cx="2971800" cy="465693"/>
          </a:xfrm>
          <a:prstGeom prst="rect">
            <a:avLst/>
          </a:prstGeom>
        </p:spPr>
        <p:txBody>
          <a:bodyPr vert="horz" lIns="91440" tIns="45720" rIns="91440" bIns="45720" rtlCol="0"/>
          <a:lstStyle>
            <a:lvl1pPr algn="r">
              <a:defRPr sz="1200"/>
            </a:lvl1pPr>
          </a:lstStyle>
          <a:p>
            <a:fld id="{B10DFA1A-A6DC-49FE-AC90-AF8DDE39D246}" type="datetimeFigureOut">
              <a:rPr lang="en-IE" smtClean="0"/>
              <a:pPr/>
              <a:t>25/03/2020</a:t>
            </a:fld>
            <a:endParaRPr lang="en-IE" dirty="0"/>
          </a:p>
        </p:txBody>
      </p:sp>
      <p:sp>
        <p:nvSpPr>
          <p:cNvPr id="4" name="Slide Image Placeholder 3"/>
          <p:cNvSpPr>
            <a:spLocks noGrp="1" noRot="1" noChangeAspect="1"/>
          </p:cNvSpPr>
          <p:nvPr>
            <p:ph type="sldImg" idx="2"/>
          </p:nvPr>
        </p:nvSpPr>
        <p:spPr>
          <a:xfrm>
            <a:off x="2203450" y="698500"/>
            <a:ext cx="2451100" cy="3492500"/>
          </a:xfrm>
          <a:prstGeom prst="rect">
            <a:avLst/>
          </a:prstGeom>
          <a:noFill/>
          <a:ln w="12700">
            <a:solidFill>
              <a:prstClr val="black"/>
            </a:solidFill>
          </a:ln>
        </p:spPr>
        <p:txBody>
          <a:bodyPr vert="horz" lIns="91440" tIns="45720" rIns="91440" bIns="45720" rtlCol="0" anchor="ctr"/>
          <a:lstStyle/>
          <a:p>
            <a:endParaRPr lang="en-IE" dirty="0"/>
          </a:p>
        </p:txBody>
      </p:sp>
      <p:sp>
        <p:nvSpPr>
          <p:cNvPr id="5" name="Notes Placeholder 4"/>
          <p:cNvSpPr>
            <a:spLocks noGrp="1"/>
          </p:cNvSpPr>
          <p:nvPr>
            <p:ph type="body" sz="quarter" idx="3"/>
          </p:nvPr>
        </p:nvSpPr>
        <p:spPr>
          <a:xfrm>
            <a:off x="685800" y="4424085"/>
            <a:ext cx="5486400" cy="41912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846553"/>
            <a:ext cx="2971800" cy="465693"/>
          </a:xfrm>
          <a:prstGeom prst="rect">
            <a:avLst/>
          </a:prstGeom>
        </p:spPr>
        <p:txBody>
          <a:bodyPr vert="horz" lIns="91440" tIns="45720" rIns="91440" bIns="45720" rtlCol="0" anchor="b"/>
          <a:lstStyle>
            <a:lvl1pPr algn="l">
              <a:defRPr sz="1200"/>
            </a:lvl1pPr>
          </a:lstStyle>
          <a:p>
            <a:endParaRPr lang="en-IE" dirty="0"/>
          </a:p>
        </p:txBody>
      </p:sp>
      <p:sp>
        <p:nvSpPr>
          <p:cNvPr id="7" name="Slide Number Placeholder 6"/>
          <p:cNvSpPr>
            <a:spLocks noGrp="1"/>
          </p:cNvSpPr>
          <p:nvPr>
            <p:ph type="sldNum" sz="quarter" idx="5"/>
          </p:nvPr>
        </p:nvSpPr>
        <p:spPr>
          <a:xfrm>
            <a:off x="3884613" y="8846553"/>
            <a:ext cx="2971800" cy="465693"/>
          </a:xfrm>
          <a:prstGeom prst="rect">
            <a:avLst/>
          </a:prstGeom>
        </p:spPr>
        <p:txBody>
          <a:bodyPr vert="horz" lIns="91440" tIns="45720" rIns="91440" bIns="45720" rtlCol="0" anchor="b"/>
          <a:lstStyle>
            <a:lvl1pPr algn="r">
              <a:defRPr sz="1200"/>
            </a:lvl1pPr>
          </a:lstStyle>
          <a:p>
            <a:fld id="{F0416B63-7C3F-4EE2-BEF7-DA661EE1E92E}" type="slidenum">
              <a:rPr lang="en-IE" smtClean="0"/>
              <a:pPr/>
              <a:t>‹#›</a:t>
            </a:fld>
            <a:endParaRPr lang="en-IE" dirty="0"/>
          </a:p>
        </p:txBody>
      </p:sp>
    </p:spTree>
    <p:extLst>
      <p:ext uri="{BB962C8B-B14F-4D97-AF65-F5344CB8AC3E}">
        <p14:creationId xmlns:p14="http://schemas.microsoft.com/office/powerpoint/2010/main" val="2888542845"/>
      </p:ext>
    </p:extLst>
  </p:cSld>
  <p:clrMap bg1="lt1" tx1="dk1" bg2="lt2" tx2="dk2" accent1="accent1" accent2="accent2" accent3="accent3" accent4="accent4" accent5="accent5" accent6="accent6" hlink="hlink" folHlink="folHlink"/>
  <p:notesStyle>
    <a:lvl1pPr marL="0" algn="l" defTabSz="1478044" rtl="0" eaLnBrk="1" latinLnBrk="0" hangingPunct="1">
      <a:defRPr sz="1925" kern="1200">
        <a:solidFill>
          <a:schemeClr val="tx1"/>
        </a:solidFill>
        <a:latin typeface="+mn-lt"/>
        <a:ea typeface="+mn-ea"/>
        <a:cs typeface="+mn-cs"/>
      </a:defRPr>
    </a:lvl1pPr>
    <a:lvl2pPr marL="739028" algn="l" defTabSz="1478044" rtl="0" eaLnBrk="1" latinLnBrk="0" hangingPunct="1">
      <a:defRPr sz="1925" kern="1200">
        <a:solidFill>
          <a:schemeClr val="tx1"/>
        </a:solidFill>
        <a:latin typeface="+mn-lt"/>
        <a:ea typeface="+mn-ea"/>
        <a:cs typeface="+mn-cs"/>
      </a:defRPr>
    </a:lvl2pPr>
    <a:lvl3pPr marL="1478044" algn="l" defTabSz="1478044" rtl="0" eaLnBrk="1" latinLnBrk="0" hangingPunct="1">
      <a:defRPr sz="1925" kern="1200">
        <a:solidFill>
          <a:schemeClr val="tx1"/>
        </a:solidFill>
        <a:latin typeface="+mn-lt"/>
        <a:ea typeface="+mn-ea"/>
        <a:cs typeface="+mn-cs"/>
      </a:defRPr>
    </a:lvl3pPr>
    <a:lvl4pPr marL="2217073" algn="l" defTabSz="1478044" rtl="0" eaLnBrk="1" latinLnBrk="0" hangingPunct="1">
      <a:defRPr sz="1925" kern="1200">
        <a:solidFill>
          <a:schemeClr val="tx1"/>
        </a:solidFill>
        <a:latin typeface="+mn-lt"/>
        <a:ea typeface="+mn-ea"/>
        <a:cs typeface="+mn-cs"/>
      </a:defRPr>
    </a:lvl4pPr>
    <a:lvl5pPr marL="2956099" algn="l" defTabSz="1478044" rtl="0" eaLnBrk="1" latinLnBrk="0" hangingPunct="1">
      <a:defRPr sz="1925" kern="1200">
        <a:solidFill>
          <a:schemeClr val="tx1"/>
        </a:solidFill>
        <a:latin typeface="+mn-lt"/>
        <a:ea typeface="+mn-ea"/>
        <a:cs typeface="+mn-cs"/>
      </a:defRPr>
    </a:lvl5pPr>
    <a:lvl6pPr marL="3695117" algn="l" defTabSz="1478044" rtl="0" eaLnBrk="1" latinLnBrk="0" hangingPunct="1">
      <a:defRPr sz="1925" kern="1200">
        <a:solidFill>
          <a:schemeClr val="tx1"/>
        </a:solidFill>
        <a:latin typeface="+mn-lt"/>
        <a:ea typeface="+mn-ea"/>
        <a:cs typeface="+mn-cs"/>
      </a:defRPr>
    </a:lvl6pPr>
    <a:lvl7pPr marL="4434144" algn="l" defTabSz="1478044" rtl="0" eaLnBrk="1" latinLnBrk="0" hangingPunct="1">
      <a:defRPr sz="1925" kern="1200">
        <a:solidFill>
          <a:schemeClr val="tx1"/>
        </a:solidFill>
        <a:latin typeface="+mn-lt"/>
        <a:ea typeface="+mn-ea"/>
        <a:cs typeface="+mn-cs"/>
      </a:defRPr>
    </a:lvl7pPr>
    <a:lvl8pPr marL="5173162" algn="l" defTabSz="1478044" rtl="0" eaLnBrk="1" latinLnBrk="0" hangingPunct="1">
      <a:defRPr sz="1925" kern="1200">
        <a:solidFill>
          <a:schemeClr val="tx1"/>
        </a:solidFill>
        <a:latin typeface="+mn-lt"/>
        <a:ea typeface="+mn-ea"/>
        <a:cs typeface="+mn-cs"/>
      </a:defRPr>
    </a:lvl8pPr>
    <a:lvl9pPr marL="5912189" algn="l" defTabSz="1478044" rtl="0" eaLnBrk="1" latinLnBrk="0" hangingPunct="1">
      <a:defRPr sz="192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03450" y="698500"/>
            <a:ext cx="2451100" cy="3492500"/>
          </a:xfrm>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F0416B63-7C3F-4EE2-BEF7-DA661EE1E92E}" type="slidenum">
              <a:rPr lang="en-IE" smtClean="0"/>
              <a:pPr/>
              <a:t>1</a:t>
            </a:fld>
            <a:endParaRPr lang="en-IE" dirty="0"/>
          </a:p>
        </p:txBody>
      </p:sp>
    </p:spTree>
    <p:extLst>
      <p:ext uri="{BB962C8B-B14F-4D97-AF65-F5344CB8AC3E}">
        <p14:creationId xmlns:p14="http://schemas.microsoft.com/office/powerpoint/2010/main" val="1716236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3060" y="9404948"/>
            <a:ext cx="18054642" cy="6489549"/>
          </a:xfrm>
        </p:spPr>
        <p:txBody>
          <a:bodyPr/>
          <a:lstStyle/>
          <a:p>
            <a:r>
              <a:rPr lang="en-US"/>
              <a:t>Click to edit Master title style</a:t>
            </a:r>
            <a:endParaRPr lang="en-IE"/>
          </a:p>
        </p:txBody>
      </p:sp>
      <p:sp>
        <p:nvSpPr>
          <p:cNvPr id="3" name="Subtitle 2"/>
          <p:cNvSpPr>
            <a:spLocks noGrp="1"/>
          </p:cNvSpPr>
          <p:nvPr>
            <p:ph type="subTitle" idx="1"/>
          </p:nvPr>
        </p:nvSpPr>
        <p:spPr>
          <a:xfrm>
            <a:off x="3186118" y="17155958"/>
            <a:ext cx="14868524" cy="7737004"/>
          </a:xfrm>
        </p:spPr>
        <p:txBody>
          <a:bodyPr/>
          <a:lstStyle>
            <a:lvl1pPr marL="0" indent="0" algn="ctr">
              <a:buNone/>
              <a:defRPr>
                <a:solidFill>
                  <a:schemeClr val="tx1">
                    <a:tint val="75000"/>
                  </a:schemeClr>
                </a:solidFill>
              </a:defRPr>
            </a:lvl1pPr>
            <a:lvl2pPr marL="736013" indent="0" algn="ctr">
              <a:buNone/>
              <a:defRPr>
                <a:solidFill>
                  <a:schemeClr val="tx1">
                    <a:tint val="75000"/>
                  </a:schemeClr>
                </a:solidFill>
              </a:defRPr>
            </a:lvl2pPr>
            <a:lvl3pPr marL="1472025" indent="0" algn="ctr">
              <a:buNone/>
              <a:defRPr>
                <a:solidFill>
                  <a:schemeClr val="tx1">
                    <a:tint val="75000"/>
                  </a:schemeClr>
                </a:solidFill>
              </a:defRPr>
            </a:lvl3pPr>
            <a:lvl4pPr marL="2208038" indent="0" algn="ctr">
              <a:buNone/>
              <a:defRPr>
                <a:solidFill>
                  <a:schemeClr val="tx1">
                    <a:tint val="75000"/>
                  </a:schemeClr>
                </a:solidFill>
              </a:defRPr>
            </a:lvl4pPr>
            <a:lvl5pPr marL="2944041" indent="0" algn="ctr">
              <a:buNone/>
              <a:defRPr>
                <a:solidFill>
                  <a:schemeClr val="tx1">
                    <a:tint val="75000"/>
                  </a:schemeClr>
                </a:solidFill>
              </a:defRPr>
            </a:lvl5pPr>
            <a:lvl6pPr marL="3680054" indent="0" algn="ctr">
              <a:buNone/>
              <a:defRPr>
                <a:solidFill>
                  <a:schemeClr val="tx1">
                    <a:tint val="75000"/>
                  </a:schemeClr>
                </a:solidFill>
              </a:defRPr>
            </a:lvl6pPr>
            <a:lvl7pPr marL="4416066" indent="0" algn="ctr">
              <a:buNone/>
              <a:defRPr>
                <a:solidFill>
                  <a:schemeClr val="tx1">
                    <a:tint val="75000"/>
                  </a:schemeClr>
                </a:solidFill>
              </a:defRPr>
            </a:lvl7pPr>
            <a:lvl8pPr marL="5152079" indent="0" algn="ctr">
              <a:buNone/>
              <a:defRPr>
                <a:solidFill>
                  <a:schemeClr val="tx1">
                    <a:tint val="75000"/>
                  </a:schemeClr>
                </a:solidFill>
              </a:defRPr>
            </a:lvl8pPr>
            <a:lvl9pPr marL="5888091" indent="0" algn="ctr">
              <a:buNone/>
              <a:defRPr>
                <a:solidFill>
                  <a:schemeClr val="tx1">
                    <a:tint val="75000"/>
                  </a:schemeClr>
                </a:solidFill>
              </a:defRPr>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B0453847-E237-403E-9063-D190CF7239DC}" type="datetimeFigureOut">
              <a:rPr lang="en-IE" smtClean="0"/>
              <a:pPr/>
              <a:t>25/03/2020</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B0453847-E237-403E-9063-D190CF7239DC}" type="datetimeFigureOut">
              <a:rPr lang="en-IE" smtClean="0"/>
              <a:pPr/>
              <a:t>25/03/2020</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99542" y="1212429"/>
            <a:ext cx="4779172" cy="25832041"/>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1062037" y="1212429"/>
            <a:ext cx="13983497" cy="258320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B0453847-E237-403E-9063-D190CF7239DC}" type="datetimeFigureOut">
              <a:rPr lang="en-IE" smtClean="0"/>
              <a:pPr/>
              <a:t>25/03/2020</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B0453847-E237-403E-9063-D190CF7239DC}" type="datetimeFigureOut">
              <a:rPr lang="en-IE" smtClean="0"/>
              <a:pPr/>
              <a:t>25/03/2020</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7879" y="19454628"/>
            <a:ext cx="18054642" cy="6012994"/>
          </a:xfrm>
        </p:spPr>
        <p:txBody>
          <a:bodyPr anchor="t"/>
          <a:lstStyle>
            <a:lvl1pPr algn="l">
              <a:defRPr sz="6426" b="1" cap="all"/>
            </a:lvl1pPr>
          </a:lstStyle>
          <a:p>
            <a:r>
              <a:rPr lang="en-US"/>
              <a:t>Click to edit Master title style</a:t>
            </a:r>
            <a:endParaRPr lang="en-IE"/>
          </a:p>
        </p:txBody>
      </p:sp>
      <p:sp>
        <p:nvSpPr>
          <p:cNvPr id="3" name="Text Placeholder 2"/>
          <p:cNvSpPr>
            <a:spLocks noGrp="1"/>
          </p:cNvSpPr>
          <p:nvPr>
            <p:ph type="body" idx="1"/>
          </p:nvPr>
        </p:nvSpPr>
        <p:spPr>
          <a:xfrm>
            <a:off x="1677879" y="12831946"/>
            <a:ext cx="18054642" cy="6622696"/>
          </a:xfrm>
        </p:spPr>
        <p:txBody>
          <a:bodyPr anchor="b"/>
          <a:lstStyle>
            <a:lvl1pPr marL="0" indent="0">
              <a:buNone/>
              <a:defRPr sz="3238">
                <a:solidFill>
                  <a:schemeClr val="tx1">
                    <a:tint val="75000"/>
                  </a:schemeClr>
                </a:solidFill>
              </a:defRPr>
            </a:lvl1pPr>
            <a:lvl2pPr marL="736013" indent="0">
              <a:buNone/>
              <a:defRPr sz="2910">
                <a:solidFill>
                  <a:schemeClr val="tx1">
                    <a:tint val="75000"/>
                  </a:schemeClr>
                </a:solidFill>
              </a:defRPr>
            </a:lvl2pPr>
            <a:lvl3pPr marL="1472025" indent="0">
              <a:buNone/>
              <a:defRPr sz="2593">
                <a:solidFill>
                  <a:schemeClr val="tx1">
                    <a:tint val="75000"/>
                  </a:schemeClr>
                </a:solidFill>
              </a:defRPr>
            </a:lvl3pPr>
            <a:lvl4pPr marL="2208038" indent="0">
              <a:buNone/>
              <a:defRPr sz="2255">
                <a:solidFill>
                  <a:schemeClr val="tx1">
                    <a:tint val="75000"/>
                  </a:schemeClr>
                </a:solidFill>
              </a:defRPr>
            </a:lvl4pPr>
            <a:lvl5pPr marL="2944041" indent="0">
              <a:buNone/>
              <a:defRPr sz="2255">
                <a:solidFill>
                  <a:schemeClr val="tx1">
                    <a:tint val="75000"/>
                  </a:schemeClr>
                </a:solidFill>
              </a:defRPr>
            </a:lvl5pPr>
            <a:lvl6pPr marL="3680054" indent="0">
              <a:buNone/>
              <a:defRPr sz="2255">
                <a:solidFill>
                  <a:schemeClr val="tx1">
                    <a:tint val="75000"/>
                  </a:schemeClr>
                </a:solidFill>
              </a:defRPr>
            </a:lvl6pPr>
            <a:lvl7pPr marL="4416066" indent="0">
              <a:buNone/>
              <a:defRPr sz="2255">
                <a:solidFill>
                  <a:schemeClr val="tx1">
                    <a:tint val="75000"/>
                  </a:schemeClr>
                </a:solidFill>
              </a:defRPr>
            </a:lvl7pPr>
            <a:lvl8pPr marL="5152079" indent="0">
              <a:buNone/>
              <a:defRPr sz="2255">
                <a:solidFill>
                  <a:schemeClr val="tx1">
                    <a:tint val="75000"/>
                  </a:schemeClr>
                </a:solidFill>
              </a:defRPr>
            </a:lvl8pPr>
            <a:lvl9pPr marL="5888091" indent="0">
              <a:buNone/>
              <a:defRPr sz="225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453847-E237-403E-9063-D190CF7239DC}" type="datetimeFigureOut">
              <a:rPr lang="en-IE" smtClean="0"/>
              <a:pPr/>
              <a:t>25/03/2020</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1062036" y="7064220"/>
            <a:ext cx="9381335" cy="19980244"/>
          </a:xfrm>
        </p:spPr>
        <p:txBody>
          <a:bodyPr/>
          <a:lstStyle>
            <a:lvl1pPr>
              <a:defRPr sz="4500"/>
            </a:lvl1pPr>
            <a:lvl2pPr>
              <a:defRPr sz="3834"/>
            </a:lvl2pPr>
            <a:lvl3pPr>
              <a:defRPr sz="3238"/>
            </a:lvl3pPr>
            <a:lvl4pPr>
              <a:defRPr sz="2910"/>
            </a:lvl4pPr>
            <a:lvl5pPr>
              <a:defRPr sz="2910"/>
            </a:lvl5pPr>
            <a:lvl6pPr>
              <a:defRPr sz="2910"/>
            </a:lvl6pPr>
            <a:lvl7pPr>
              <a:defRPr sz="2910"/>
            </a:lvl7pPr>
            <a:lvl8pPr>
              <a:defRPr sz="2910"/>
            </a:lvl8pPr>
            <a:lvl9pPr>
              <a:defRPr sz="29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10797379" y="7064220"/>
            <a:ext cx="9381335" cy="19980244"/>
          </a:xfrm>
        </p:spPr>
        <p:txBody>
          <a:bodyPr/>
          <a:lstStyle>
            <a:lvl1pPr>
              <a:defRPr sz="4500"/>
            </a:lvl1pPr>
            <a:lvl2pPr>
              <a:defRPr sz="3834"/>
            </a:lvl2pPr>
            <a:lvl3pPr>
              <a:defRPr sz="3238"/>
            </a:lvl3pPr>
            <a:lvl4pPr>
              <a:defRPr sz="2910"/>
            </a:lvl4pPr>
            <a:lvl5pPr>
              <a:defRPr sz="2910"/>
            </a:lvl5pPr>
            <a:lvl6pPr>
              <a:defRPr sz="2910"/>
            </a:lvl6pPr>
            <a:lvl7pPr>
              <a:defRPr sz="2910"/>
            </a:lvl7pPr>
            <a:lvl8pPr>
              <a:defRPr sz="2910"/>
            </a:lvl8pPr>
            <a:lvl9pPr>
              <a:defRPr sz="29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B0453847-E237-403E-9063-D190CF7239DC}" type="datetimeFigureOut">
              <a:rPr lang="en-IE" smtClean="0"/>
              <a:pPr/>
              <a:t>25/03/2020</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1062041" y="6776910"/>
            <a:ext cx="9385020" cy="2824278"/>
          </a:xfrm>
        </p:spPr>
        <p:txBody>
          <a:bodyPr anchor="b"/>
          <a:lstStyle>
            <a:lvl1pPr marL="0" indent="0">
              <a:buNone/>
              <a:defRPr sz="3834" b="1"/>
            </a:lvl1pPr>
            <a:lvl2pPr marL="736013" indent="0">
              <a:buNone/>
              <a:defRPr sz="3238" b="1"/>
            </a:lvl2pPr>
            <a:lvl3pPr marL="1472025" indent="0">
              <a:buNone/>
              <a:defRPr sz="2910" b="1"/>
            </a:lvl3pPr>
            <a:lvl4pPr marL="2208038" indent="0">
              <a:buNone/>
              <a:defRPr sz="2593" b="1"/>
            </a:lvl4pPr>
            <a:lvl5pPr marL="2944041" indent="0">
              <a:buNone/>
              <a:defRPr sz="2593" b="1"/>
            </a:lvl5pPr>
            <a:lvl6pPr marL="3680054" indent="0">
              <a:buNone/>
              <a:defRPr sz="2593" b="1"/>
            </a:lvl6pPr>
            <a:lvl7pPr marL="4416066" indent="0">
              <a:buNone/>
              <a:defRPr sz="2593" b="1"/>
            </a:lvl7pPr>
            <a:lvl8pPr marL="5152079" indent="0">
              <a:buNone/>
              <a:defRPr sz="2593" b="1"/>
            </a:lvl8pPr>
            <a:lvl9pPr marL="5888091" indent="0">
              <a:buNone/>
              <a:defRPr sz="2593" b="1"/>
            </a:lvl9pPr>
          </a:lstStyle>
          <a:p>
            <a:pPr lvl="0"/>
            <a:r>
              <a:rPr lang="en-US"/>
              <a:t>Click to edit Master text styles</a:t>
            </a:r>
          </a:p>
        </p:txBody>
      </p:sp>
      <p:sp>
        <p:nvSpPr>
          <p:cNvPr id="4" name="Content Placeholder 3"/>
          <p:cNvSpPr>
            <a:spLocks noGrp="1"/>
          </p:cNvSpPr>
          <p:nvPr>
            <p:ph sz="half" idx="2"/>
          </p:nvPr>
        </p:nvSpPr>
        <p:spPr>
          <a:xfrm>
            <a:off x="1062041" y="9601172"/>
            <a:ext cx="9385020" cy="17443292"/>
          </a:xfrm>
        </p:spPr>
        <p:txBody>
          <a:bodyPr/>
          <a:lstStyle>
            <a:lvl1pPr>
              <a:defRPr sz="3834"/>
            </a:lvl1pPr>
            <a:lvl2pPr>
              <a:defRPr sz="3238"/>
            </a:lvl2pPr>
            <a:lvl3pPr>
              <a:defRPr sz="2910"/>
            </a:lvl3pPr>
            <a:lvl4pPr>
              <a:defRPr sz="2593"/>
            </a:lvl4pPr>
            <a:lvl5pPr>
              <a:defRPr sz="2593"/>
            </a:lvl5pPr>
            <a:lvl6pPr>
              <a:defRPr sz="2593"/>
            </a:lvl6pPr>
            <a:lvl7pPr>
              <a:defRPr sz="2593"/>
            </a:lvl7pPr>
            <a:lvl8pPr>
              <a:defRPr sz="2593"/>
            </a:lvl8pPr>
            <a:lvl9pPr>
              <a:defRPr sz="259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10790010" y="6776910"/>
            <a:ext cx="9388705" cy="2824278"/>
          </a:xfrm>
        </p:spPr>
        <p:txBody>
          <a:bodyPr anchor="b"/>
          <a:lstStyle>
            <a:lvl1pPr marL="0" indent="0">
              <a:buNone/>
              <a:defRPr sz="3834" b="1"/>
            </a:lvl1pPr>
            <a:lvl2pPr marL="736013" indent="0">
              <a:buNone/>
              <a:defRPr sz="3238" b="1"/>
            </a:lvl2pPr>
            <a:lvl3pPr marL="1472025" indent="0">
              <a:buNone/>
              <a:defRPr sz="2910" b="1"/>
            </a:lvl3pPr>
            <a:lvl4pPr marL="2208038" indent="0">
              <a:buNone/>
              <a:defRPr sz="2593" b="1"/>
            </a:lvl4pPr>
            <a:lvl5pPr marL="2944041" indent="0">
              <a:buNone/>
              <a:defRPr sz="2593" b="1"/>
            </a:lvl5pPr>
            <a:lvl6pPr marL="3680054" indent="0">
              <a:buNone/>
              <a:defRPr sz="2593" b="1"/>
            </a:lvl6pPr>
            <a:lvl7pPr marL="4416066" indent="0">
              <a:buNone/>
              <a:defRPr sz="2593" b="1"/>
            </a:lvl7pPr>
            <a:lvl8pPr marL="5152079" indent="0">
              <a:buNone/>
              <a:defRPr sz="2593" b="1"/>
            </a:lvl8pPr>
            <a:lvl9pPr marL="5888091" indent="0">
              <a:buNone/>
              <a:defRPr sz="2593" b="1"/>
            </a:lvl9pPr>
          </a:lstStyle>
          <a:p>
            <a:pPr lvl="0"/>
            <a:r>
              <a:rPr lang="en-US"/>
              <a:t>Click to edit Master text styles</a:t>
            </a:r>
          </a:p>
        </p:txBody>
      </p:sp>
      <p:sp>
        <p:nvSpPr>
          <p:cNvPr id="6" name="Content Placeholder 5"/>
          <p:cNvSpPr>
            <a:spLocks noGrp="1"/>
          </p:cNvSpPr>
          <p:nvPr>
            <p:ph sz="quarter" idx="4"/>
          </p:nvPr>
        </p:nvSpPr>
        <p:spPr>
          <a:xfrm>
            <a:off x="10790010" y="9601172"/>
            <a:ext cx="9388705" cy="17443292"/>
          </a:xfrm>
        </p:spPr>
        <p:txBody>
          <a:bodyPr/>
          <a:lstStyle>
            <a:lvl1pPr>
              <a:defRPr sz="3834"/>
            </a:lvl1pPr>
            <a:lvl2pPr>
              <a:defRPr sz="3238"/>
            </a:lvl2pPr>
            <a:lvl3pPr>
              <a:defRPr sz="2910"/>
            </a:lvl3pPr>
            <a:lvl4pPr>
              <a:defRPr sz="2593"/>
            </a:lvl4pPr>
            <a:lvl5pPr>
              <a:defRPr sz="2593"/>
            </a:lvl5pPr>
            <a:lvl6pPr>
              <a:defRPr sz="2593"/>
            </a:lvl6pPr>
            <a:lvl7pPr>
              <a:defRPr sz="2593"/>
            </a:lvl7pPr>
            <a:lvl8pPr>
              <a:defRPr sz="2593"/>
            </a:lvl8pPr>
            <a:lvl9pPr>
              <a:defRPr sz="259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B0453847-E237-403E-9063-D190CF7239DC}" type="datetimeFigureOut">
              <a:rPr lang="en-IE" smtClean="0"/>
              <a:pPr/>
              <a:t>25/03/2020</a:t>
            </a:fld>
            <a:endParaRPr lang="en-IE" dirty="0"/>
          </a:p>
        </p:txBody>
      </p:sp>
      <p:sp>
        <p:nvSpPr>
          <p:cNvPr id="8" name="Footer Placeholder 7"/>
          <p:cNvSpPr>
            <a:spLocks noGrp="1"/>
          </p:cNvSpPr>
          <p:nvPr>
            <p:ph type="ftr" sz="quarter" idx="11"/>
          </p:nvPr>
        </p:nvSpPr>
        <p:spPr/>
        <p:txBody>
          <a:bodyPr/>
          <a:lstStyle/>
          <a:p>
            <a:endParaRPr lang="en-IE" dirty="0"/>
          </a:p>
        </p:txBody>
      </p:sp>
      <p:sp>
        <p:nvSpPr>
          <p:cNvPr id="9" name="Slide Number Placeholder 8"/>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B0453847-E237-403E-9063-D190CF7239DC}" type="datetimeFigureOut">
              <a:rPr lang="en-IE" smtClean="0"/>
              <a:pPr/>
              <a:t>25/03/2020</a:t>
            </a:fld>
            <a:endParaRPr lang="en-IE" dirty="0"/>
          </a:p>
        </p:txBody>
      </p:sp>
      <p:sp>
        <p:nvSpPr>
          <p:cNvPr id="4" name="Footer Placeholder 3"/>
          <p:cNvSpPr>
            <a:spLocks noGrp="1"/>
          </p:cNvSpPr>
          <p:nvPr>
            <p:ph type="ftr" sz="quarter" idx="11"/>
          </p:nvPr>
        </p:nvSpPr>
        <p:spPr/>
        <p:txBody>
          <a:bodyPr/>
          <a:lstStyle/>
          <a:p>
            <a:endParaRPr lang="en-IE" dirty="0"/>
          </a:p>
        </p:txBody>
      </p:sp>
      <p:sp>
        <p:nvSpPr>
          <p:cNvPr id="5" name="Slide Number Placeholder 4"/>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453847-E237-403E-9063-D190CF7239DC}" type="datetimeFigureOut">
              <a:rPr lang="en-IE" smtClean="0"/>
              <a:pPr/>
              <a:t>25/03/2020</a:t>
            </a:fld>
            <a:endParaRPr lang="en-IE" dirty="0"/>
          </a:p>
        </p:txBody>
      </p:sp>
      <p:sp>
        <p:nvSpPr>
          <p:cNvPr id="3" name="Footer Placeholder 2"/>
          <p:cNvSpPr>
            <a:spLocks noGrp="1"/>
          </p:cNvSpPr>
          <p:nvPr>
            <p:ph type="ftr" sz="quarter" idx="11"/>
          </p:nvPr>
        </p:nvSpPr>
        <p:spPr/>
        <p:txBody>
          <a:bodyPr/>
          <a:lstStyle/>
          <a:p>
            <a:endParaRPr lang="en-IE" dirty="0"/>
          </a:p>
        </p:txBody>
      </p:sp>
      <p:sp>
        <p:nvSpPr>
          <p:cNvPr id="4" name="Slide Number Placeholder 3"/>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2041" y="1205403"/>
            <a:ext cx="6988064" cy="5129968"/>
          </a:xfrm>
        </p:spPr>
        <p:txBody>
          <a:bodyPr anchor="b"/>
          <a:lstStyle>
            <a:lvl1pPr algn="l">
              <a:defRPr sz="3238" b="1"/>
            </a:lvl1pPr>
          </a:lstStyle>
          <a:p>
            <a:r>
              <a:rPr lang="en-US"/>
              <a:t>Click to edit Master title style</a:t>
            </a:r>
            <a:endParaRPr lang="en-IE"/>
          </a:p>
        </p:txBody>
      </p:sp>
      <p:sp>
        <p:nvSpPr>
          <p:cNvPr id="3" name="Content Placeholder 2"/>
          <p:cNvSpPr>
            <a:spLocks noGrp="1"/>
          </p:cNvSpPr>
          <p:nvPr>
            <p:ph idx="1"/>
          </p:nvPr>
        </p:nvSpPr>
        <p:spPr>
          <a:xfrm>
            <a:off x="8304548" y="1205403"/>
            <a:ext cx="11874166" cy="25839051"/>
          </a:xfrm>
        </p:spPr>
        <p:txBody>
          <a:bodyPr/>
          <a:lstStyle>
            <a:lvl1pPr>
              <a:defRPr sz="5165"/>
            </a:lvl1pPr>
            <a:lvl2pPr>
              <a:defRPr sz="4500"/>
            </a:lvl2pPr>
            <a:lvl3pPr>
              <a:defRPr sz="3834"/>
            </a:lvl3pPr>
            <a:lvl4pPr>
              <a:defRPr sz="3238"/>
            </a:lvl4pPr>
            <a:lvl5pPr>
              <a:defRPr sz="3238"/>
            </a:lvl5pPr>
            <a:lvl6pPr>
              <a:defRPr sz="3238"/>
            </a:lvl6pPr>
            <a:lvl7pPr>
              <a:defRPr sz="3238"/>
            </a:lvl7pPr>
            <a:lvl8pPr>
              <a:defRPr sz="3238"/>
            </a:lvl8pPr>
            <a:lvl9pPr>
              <a:defRPr sz="32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1062041" y="6335387"/>
            <a:ext cx="6988064" cy="20709093"/>
          </a:xfrm>
        </p:spPr>
        <p:txBody>
          <a:bodyPr/>
          <a:lstStyle>
            <a:lvl1pPr marL="0" indent="0">
              <a:buNone/>
              <a:defRPr sz="2255"/>
            </a:lvl1pPr>
            <a:lvl2pPr marL="736013" indent="0">
              <a:buNone/>
              <a:defRPr sz="1927"/>
            </a:lvl2pPr>
            <a:lvl3pPr marL="1472025" indent="0">
              <a:buNone/>
              <a:defRPr sz="1589"/>
            </a:lvl3pPr>
            <a:lvl4pPr marL="2208038" indent="0">
              <a:buNone/>
              <a:defRPr sz="1460"/>
            </a:lvl4pPr>
            <a:lvl5pPr marL="2944041" indent="0">
              <a:buNone/>
              <a:defRPr sz="1460"/>
            </a:lvl5pPr>
            <a:lvl6pPr marL="3680054" indent="0">
              <a:buNone/>
              <a:defRPr sz="1460"/>
            </a:lvl6pPr>
            <a:lvl7pPr marL="4416066" indent="0">
              <a:buNone/>
              <a:defRPr sz="1460"/>
            </a:lvl7pPr>
            <a:lvl8pPr marL="5152079" indent="0">
              <a:buNone/>
              <a:defRPr sz="1460"/>
            </a:lvl8pPr>
            <a:lvl9pPr marL="5888091" indent="0">
              <a:buNone/>
              <a:defRPr sz="1460"/>
            </a:lvl9pPr>
          </a:lstStyle>
          <a:p>
            <a:pPr lvl="0"/>
            <a:r>
              <a:rPr lang="en-US"/>
              <a:t>Click to edit Master text styles</a:t>
            </a:r>
          </a:p>
        </p:txBody>
      </p:sp>
      <p:sp>
        <p:nvSpPr>
          <p:cNvPr id="5" name="Date Placeholder 4"/>
          <p:cNvSpPr>
            <a:spLocks noGrp="1"/>
          </p:cNvSpPr>
          <p:nvPr>
            <p:ph type="dt" sz="half" idx="10"/>
          </p:nvPr>
        </p:nvSpPr>
        <p:spPr/>
        <p:txBody>
          <a:bodyPr/>
          <a:lstStyle/>
          <a:p>
            <a:fld id="{B0453847-E237-403E-9063-D190CF7239DC}" type="datetimeFigureOut">
              <a:rPr lang="en-IE" smtClean="0"/>
              <a:pPr/>
              <a:t>25/03/2020</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63336" y="21192659"/>
            <a:ext cx="12744452" cy="2501911"/>
          </a:xfrm>
        </p:spPr>
        <p:txBody>
          <a:bodyPr anchor="b"/>
          <a:lstStyle>
            <a:lvl1pPr algn="l">
              <a:defRPr sz="3238" b="1"/>
            </a:lvl1pPr>
          </a:lstStyle>
          <a:p>
            <a:r>
              <a:rPr lang="en-US"/>
              <a:t>Click to edit Master title style</a:t>
            </a:r>
            <a:endParaRPr lang="en-IE"/>
          </a:p>
        </p:txBody>
      </p:sp>
      <p:sp>
        <p:nvSpPr>
          <p:cNvPr id="3" name="Picture Placeholder 2"/>
          <p:cNvSpPr>
            <a:spLocks noGrp="1"/>
          </p:cNvSpPr>
          <p:nvPr>
            <p:ph type="pic" idx="1"/>
          </p:nvPr>
        </p:nvSpPr>
        <p:spPr>
          <a:xfrm>
            <a:off x="4163336" y="2705152"/>
            <a:ext cx="12744452" cy="18165130"/>
          </a:xfrm>
        </p:spPr>
        <p:txBody>
          <a:bodyPr/>
          <a:lstStyle>
            <a:lvl1pPr marL="0" indent="0">
              <a:buNone/>
              <a:defRPr sz="5165"/>
            </a:lvl1pPr>
            <a:lvl2pPr marL="736013" indent="0">
              <a:buNone/>
              <a:defRPr sz="4500"/>
            </a:lvl2pPr>
            <a:lvl3pPr marL="1472025" indent="0">
              <a:buNone/>
              <a:defRPr sz="3834"/>
            </a:lvl3pPr>
            <a:lvl4pPr marL="2208038" indent="0">
              <a:buNone/>
              <a:defRPr sz="3238"/>
            </a:lvl4pPr>
            <a:lvl5pPr marL="2944041" indent="0">
              <a:buNone/>
              <a:defRPr sz="3238"/>
            </a:lvl5pPr>
            <a:lvl6pPr marL="3680054" indent="0">
              <a:buNone/>
              <a:defRPr sz="3238"/>
            </a:lvl6pPr>
            <a:lvl7pPr marL="4416066" indent="0">
              <a:buNone/>
              <a:defRPr sz="3238"/>
            </a:lvl7pPr>
            <a:lvl8pPr marL="5152079" indent="0">
              <a:buNone/>
              <a:defRPr sz="3238"/>
            </a:lvl8pPr>
            <a:lvl9pPr marL="5888091" indent="0">
              <a:buNone/>
              <a:defRPr sz="3238"/>
            </a:lvl9pPr>
          </a:lstStyle>
          <a:p>
            <a:endParaRPr lang="en-IE" dirty="0"/>
          </a:p>
        </p:txBody>
      </p:sp>
      <p:sp>
        <p:nvSpPr>
          <p:cNvPr id="4" name="Text Placeholder 3"/>
          <p:cNvSpPr>
            <a:spLocks noGrp="1"/>
          </p:cNvSpPr>
          <p:nvPr>
            <p:ph type="body" sz="half" idx="2"/>
          </p:nvPr>
        </p:nvSpPr>
        <p:spPr>
          <a:xfrm>
            <a:off x="4163336" y="23694559"/>
            <a:ext cx="12744452" cy="3553126"/>
          </a:xfrm>
        </p:spPr>
        <p:txBody>
          <a:bodyPr/>
          <a:lstStyle>
            <a:lvl1pPr marL="0" indent="0">
              <a:buNone/>
              <a:defRPr sz="2255"/>
            </a:lvl1pPr>
            <a:lvl2pPr marL="736013" indent="0">
              <a:buNone/>
              <a:defRPr sz="1927"/>
            </a:lvl2pPr>
            <a:lvl3pPr marL="1472025" indent="0">
              <a:buNone/>
              <a:defRPr sz="1589"/>
            </a:lvl3pPr>
            <a:lvl4pPr marL="2208038" indent="0">
              <a:buNone/>
              <a:defRPr sz="1460"/>
            </a:lvl4pPr>
            <a:lvl5pPr marL="2944041" indent="0">
              <a:buNone/>
              <a:defRPr sz="1460"/>
            </a:lvl5pPr>
            <a:lvl6pPr marL="3680054" indent="0">
              <a:buNone/>
              <a:defRPr sz="1460"/>
            </a:lvl6pPr>
            <a:lvl7pPr marL="4416066" indent="0">
              <a:buNone/>
              <a:defRPr sz="1460"/>
            </a:lvl7pPr>
            <a:lvl8pPr marL="5152079" indent="0">
              <a:buNone/>
              <a:defRPr sz="1460"/>
            </a:lvl8pPr>
            <a:lvl9pPr marL="5888091" indent="0">
              <a:buNone/>
              <a:defRPr sz="1460"/>
            </a:lvl9pPr>
          </a:lstStyle>
          <a:p>
            <a:pPr lvl="0"/>
            <a:r>
              <a:rPr lang="en-US"/>
              <a:t>Click to edit Master text styles</a:t>
            </a:r>
          </a:p>
        </p:txBody>
      </p:sp>
      <p:sp>
        <p:nvSpPr>
          <p:cNvPr id="5" name="Date Placeholder 4"/>
          <p:cNvSpPr>
            <a:spLocks noGrp="1"/>
          </p:cNvSpPr>
          <p:nvPr>
            <p:ph type="dt" sz="half" idx="10"/>
          </p:nvPr>
        </p:nvSpPr>
        <p:spPr/>
        <p:txBody>
          <a:bodyPr/>
          <a:lstStyle/>
          <a:p>
            <a:fld id="{B0453847-E237-403E-9063-D190CF7239DC}" type="datetimeFigureOut">
              <a:rPr lang="en-IE" smtClean="0"/>
              <a:pPr/>
              <a:t>25/03/2020</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2041" y="1212429"/>
            <a:ext cx="19116678" cy="5045874"/>
          </a:xfrm>
          <a:prstGeom prst="rect">
            <a:avLst/>
          </a:prstGeom>
        </p:spPr>
        <p:txBody>
          <a:bodyPr vert="horz" lIns="222281" tIns="111141" rIns="222281" bIns="111141"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1062041" y="7064220"/>
            <a:ext cx="19116678" cy="19980244"/>
          </a:xfrm>
          <a:prstGeom prst="rect">
            <a:avLst/>
          </a:prstGeom>
        </p:spPr>
        <p:txBody>
          <a:bodyPr vert="horz" lIns="222281" tIns="111141" rIns="222281" bIns="11114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1062042" y="28060652"/>
            <a:ext cx="4956171" cy="1611874"/>
          </a:xfrm>
          <a:prstGeom prst="rect">
            <a:avLst/>
          </a:prstGeom>
        </p:spPr>
        <p:txBody>
          <a:bodyPr vert="horz" lIns="222281" tIns="111141" rIns="222281" bIns="111141" rtlCol="0" anchor="ctr"/>
          <a:lstStyle>
            <a:lvl1pPr algn="l">
              <a:defRPr sz="1927">
                <a:solidFill>
                  <a:schemeClr val="tx1">
                    <a:tint val="75000"/>
                  </a:schemeClr>
                </a:solidFill>
              </a:defRPr>
            </a:lvl1pPr>
          </a:lstStyle>
          <a:p>
            <a:fld id="{B0453847-E237-403E-9063-D190CF7239DC}" type="datetimeFigureOut">
              <a:rPr lang="en-IE" smtClean="0"/>
              <a:pPr/>
              <a:t>25/03/2020</a:t>
            </a:fld>
            <a:endParaRPr lang="en-IE" dirty="0"/>
          </a:p>
        </p:txBody>
      </p:sp>
      <p:sp>
        <p:nvSpPr>
          <p:cNvPr id="5" name="Footer Placeholder 4"/>
          <p:cNvSpPr>
            <a:spLocks noGrp="1"/>
          </p:cNvSpPr>
          <p:nvPr>
            <p:ph type="ftr" sz="quarter" idx="3"/>
          </p:nvPr>
        </p:nvSpPr>
        <p:spPr>
          <a:xfrm>
            <a:off x="7257263" y="28060652"/>
            <a:ext cx="6726235" cy="1611874"/>
          </a:xfrm>
          <a:prstGeom prst="rect">
            <a:avLst/>
          </a:prstGeom>
        </p:spPr>
        <p:txBody>
          <a:bodyPr vert="horz" lIns="222281" tIns="111141" rIns="222281" bIns="111141" rtlCol="0" anchor="ctr"/>
          <a:lstStyle>
            <a:lvl1pPr algn="ctr">
              <a:defRPr sz="1927">
                <a:solidFill>
                  <a:schemeClr val="tx1">
                    <a:tint val="75000"/>
                  </a:schemeClr>
                </a:solidFill>
              </a:defRPr>
            </a:lvl1pPr>
          </a:lstStyle>
          <a:p>
            <a:endParaRPr lang="en-IE" dirty="0"/>
          </a:p>
        </p:txBody>
      </p:sp>
      <p:sp>
        <p:nvSpPr>
          <p:cNvPr id="6" name="Slide Number Placeholder 5"/>
          <p:cNvSpPr>
            <a:spLocks noGrp="1"/>
          </p:cNvSpPr>
          <p:nvPr>
            <p:ph type="sldNum" sz="quarter" idx="4"/>
          </p:nvPr>
        </p:nvSpPr>
        <p:spPr>
          <a:xfrm>
            <a:off x="15222548" y="28060652"/>
            <a:ext cx="4956171" cy="1611874"/>
          </a:xfrm>
          <a:prstGeom prst="rect">
            <a:avLst/>
          </a:prstGeom>
        </p:spPr>
        <p:txBody>
          <a:bodyPr vert="horz" lIns="222281" tIns="111141" rIns="222281" bIns="111141" rtlCol="0" anchor="ctr"/>
          <a:lstStyle>
            <a:lvl1pPr algn="r">
              <a:defRPr sz="1927">
                <a:solidFill>
                  <a:schemeClr val="tx1">
                    <a:tint val="75000"/>
                  </a:schemeClr>
                </a:solidFill>
              </a:defRPr>
            </a:lvl1pPr>
          </a:lstStyle>
          <a:p>
            <a:fld id="{AF4FA915-D0F1-454C-90A8-827F5F58B9FF}" type="slidenum">
              <a:rPr lang="en-IE" smtClean="0"/>
              <a:pPr/>
              <a:t>‹#›</a:t>
            </a:fld>
            <a:endParaRPr lang="en-I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72025" rtl="0" eaLnBrk="1" latinLnBrk="0" hangingPunct="1">
        <a:spcBef>
          <a:spcPct val="0"/>
        </a:spcBef>
        <a:buNone/>
        <a:defRPr sz="7092" kern="1200">
          <a:solidFill>
            <a:schemeClr val="tx1"/>
          </a:solidFill>
          <a:latin typeface="+mj-lt"/>
          <a:ea typeface="+mj-ea"/>
          <a:cs typeface="+mj-cs"/>
        </a:defRPr>
      </a:lvl1pPr>
    </p:titleStyle>
    <p:bodyStyle>
      <a:lvl1pPr marL="552009" indent="-552009" algn="l" defTabSz="1472025" rtl="0" eaLnBrk="1" latinLnBrk="0" hangingPunct="1">
        <a:spcBef>
          <a:spcPct val="20000"/>
        </a:spcBef>
        <a:buFont typeface="Arial" pitchFamily="34" charset="0"/>
        <a:buChar char="•"/>
        <a:defRPr sz="5165" kern="1200">
          <a:solidFill>
            <a:schemeClr val="tx1"/>
          </a:solidFill>
          <a:latin typeface="+mn-lt"/>
          <a:ea typeface="+mn-ea"/>
          <a:cs typeface="+mn-cs"/>
        </a:defRPr>
      </a:lvl1pPr>
      <a:lvl2pPr marL="1196015" indent="-460003" algn="l" defTabSz="1472025" rtl="0" eaLnBrk="1" latinLnBrk="0" hangingPunct="1">
        <a:spcBef>
          <a:spcPct val="20000"/>
        </a:spcBef>
        <a:buFont typeface="Arial" pitchFamily="34" charset="0"/>
        <a:buChar char="–"/>
        <a:defRPr sz="4500" kern="1200">
          <a:solidFill>
            <a:schemeClr val="tx1"/>
          </a:solidFill>
          <a:latin typeface="+mn-lt"/>
          <a:ea typeface="+mn-ea"/>
          <a:cs typeface="+mn-cs"/>
        </a:defRPr>
      </a:lvl2pPr>
      <a:lvl3pPr marL="1840031" indent="-368006" algn="l" defTabSz="1472025" rtl="0" eaLnBrk="1" latinLnBrk="0" hangingPunct="1">
        <a:spcBef>
          <a:spcPct val="20000"/>
        </a:spcBef>
        <a:buFont typeface="Arial" pitchFamily="34" charset="0"/>
        <a:buChar char="•"/>
        <a:defRPr sz="3834" kern="1200">
          <a:solidFill>
            <a:schemeClr val="tx1"/>
          </a:solidFill>
          <a:latin typeface="+mn-lt"/>
          <a:ea typeface="+mn-ea"/>
          <a:cs typeface="+mn-cs"/>
        </a:defRPr>
      </a:lvl3pPr>
      <a:lvl4pPr marL="2576045"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4pPr>
      <a:lvl5pPr marL="3312047"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5pPr>
      <a:lvl6pPr marL="4048060"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6pPr>
      <a:lvl7pPr marL="4784072"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7pPr>
      <a:lvl8pPr marL="5520085"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8pPr>
      <a:lvl9pPr marL="6256098"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9pPr>
    </p:bodyStyle>
    <p:otherStyle>
      <a:defPPr>
        <a:defRPr lang="en-US"/>
      </a:defPPr>
      <a:lvl1pPr marL="0" algn="l" defTabSz="1472025" rtl="0" eaLnBrk="1" latinLnBrk="0" hangingPunct="1">
        <a:defRPr sz="2910" kern="1200">
          <a:solidFill>
            <a:schemeClr val="tx1"/>
          </a:solidFill>
          <a:latin typeface="+mn-lt"/>
          <a:ea typeface="+mn-ea"/>
          <a:cs typeface="+mn-cs"/>
        </a:defRPr>
      </a:lvl1pPr>
      <a:lvl2pPr marL="736013" algn="l" defTabSz="1472025" rtl="0" eaLnBrk="1" latinLnBrk="0" hangingPunct="1">
        <a:defRPr sz="2910" kern="1200">
          <a:solidFill>
            <a:schemeClr val="tx1"/>
          </a:solidFill>
          <a:latin typeface="+mn-lt"/>
          <a:ea typeface="+mn-ea"/>
          <a:cs typeface="+mn-cs"/>
        </a:defRPr>
      </a:lvl2pPr>
      <a:lvl3pPr marL="1472025" algn="l" defTabSz="1472025" rtl="0" eaLnBrk="1" latinLnBrk="0" hangingPunct="1">
        <a:defRPr sz="2910" kern="1200">
          <a:solidFill>
            <a:schemeClr val="tx1"/>
          </a:solidFill>
          <a:latin typeface="+mn-lt"/>
          <a:ea typeface="+mn-ea"/>
          <a:cs typeface="+mn-cs"/>
        </a:defRPr>
      </a:lvl3pPr>
      <a:lvl4pPr marL="2208038" algn="l" defTabSz="1472025" rtl="0" eaLnBrk="1" latinLnBrk="0" hangingPunct="1">
        <a:defRPr sz="2910" kern="1200">
          <a:solidFill>
            <a:schemeClr val="tx1"/>
          </a:solidFill>
          <a:latin typeface="+mn-lt"/>
          <a:ea typeface="+mn-ea"/>
          <a:cs typeface="+mn-cs"/>
        </a:defRPr>
      </a:lvl4pPr>
      <a:lvl5pPr marL="2944041" algn="l" defTabSz="1472025" rtl="0" eaLnBrk="1" latinLnBrk="0" hangingPunct="1">
        <a:defRPr sz="2910" kern="1200">
          <a:solidFill>
            <a:schemeClr val="tx1"/>
          </a:solidFill>
          <a:latin typeface="+mn-lt"/>
          <a:ea typeface="+mn-ea"/>
          <a:cs typeface="+mn-cs"/>
        </a:defRPr>
      </a:lvl5pPr>
      <a:lvl6pPr marL="3680054" algn="l" defTabSz="1472025" rtl="0" eaLnBrk="1" latinLnBrk="0" hangingPunct="1">
        <a:defRPr sz="2910" kern="1200">
          <a:solidFill>
            <a:schemeClr val="tx1"/>
          </a:solidFill>
          <a:latin typeface="+mn-lt"/>
          <a:ea typeface="+mn-ea"/>
          <a:cs typeface="+mn-cs"/>
        </a:defRPr>
      </a:lvl6pPr>
      <a:lvl7pPr marL="4416066" algn="l" defTabSz="1472025" rtl="0" eaLnBrk="1" latinLnBrk="0" hangingPunct="1">
        <a:defRPr sz="2910" kern="1200">
          <a:solidFill>
            <a:schemeClr val="tx1"/>
          </a:solidFill>
          <a:latin typeface="+mn-lt"/>
          <a:ea typeface="+mn-ea"/>
          <a:cs typeface="+mn-cs"/>
        </a:defRPr>
      </a:lvl7pPr>
      <a:lvl8pPr marL="5152079" algn="l" defTabSz="1472025" rtl="0" eaLnBrk="1" latinLnBrk="0" hangingPunct="1">
        <a:defRPr sz="2910" kern="1200">
          <a:solidFill>
            <a:schemeClr val="tx1"/>
          </a:solidFill>
          <a:latin typeface="+mn-lt"/>
          <a:ea typeface="+mn-ea"/>
          <a:cs typeface="+mn-cs"/>
        </a:defRPr>
      </a:lvl8pPr>
      <a:lvl9pPr marL="5888091" algn="l" defTabSz="1472025" rtl="0" eaLnBrk="1" latinLnBrk="0" hangingPunct="1">
        <a:defRPr sz="29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jpeg"/><Relationship Id="rId7" Type="http://schemas.openxmlformats.org/officeDocument/2006/relationships/image" Target="../media/image5.emf"/><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emf"/><Relationship Id="rId11" Type="http://schemas.openxmlformats.org/officeDocument/2006/relationships/image" Target="../media/image9.png"/><Relationship Id="rId5" Type="http://schemas.openxmlformats.org/officeDocument/2006/relationships/image" Target="../media/image3.emf"/><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emf"/><Relationship Id="rId9" Type="http://schemas.openxmlformats.org/officeDocument/2006/relationships/image" Target="../media/image7.emf"/><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863673" y="4396873"/>
            <a:ext cx="19353539" cy="4232709"/>
            <a:chOff x="1241914" y="6446949"/>
            <a:chExt cx="28947216" cy="2810013"/>
          </a:xfrm>
        </p:grpSpPr>
        <p:sp>
          <p:nvSpPr>
            <p:cNvPr id="75" name="Rounded Rectangle 74"/>
            <p:cNvSpPr/>
            <p:nvPr/>
          </p:nvSpPr>
          <p:spPr>
            <a:xfrm>
              <a:off x="1241914" y="6446949"/>
              <a:ext cx="28947216" cy="2810013"/>
            </a:xfrm>
            <a:prstGeom prst="roundRect">
              <a:avLst/>
            </a:prstGeom>
            <a:solidFill>
              <a:srgbClr val="002060"/>
            </a:solidFill>
            <a:ln w="190500">
              <a:solidFill>
                <a:srgbClr val="0055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993" dirty="0">
                <a:solidFill>
                  <a:srgbClr val="FF0000"/>
                </a:solidFill>
              </a:endParaRPr>
            </a:p>
          </p:txBody>
        </p:sp>
        <p:sp>
          <p:nvSpPr>
            <p:cNvPr id="9" name="TextBox 8"/>
            <p:cNvSpPr txBox="1"/>
            <p:nvPr/>
          </p:nvSpPr>
          <p:spPr>
            <a:xfrm>
              <a:off x="2062094" y="6577221"/>
              <a:ext cx="20984375" cy="547902"/>
            </a:xfrm>
            <a:prstGeom prst="rect">
              <a:avLst/>
            </a:prstGeom>
            <a:noFill/>
          </p:spPr>
          <p:txBody>
            <a:bodyPr wrap="square" rtlCol="0">
              <a:spAutoFit/>
            </a:bodyPr>
            <a:lstStyle/>
            <a:p>
              <a:r>
                <a:rPr lang="en-IE" sz="3600" b="1" dirty="0">
                  <a:solidFill>
                    <a:srgbClr val="D31245"/>
                  </a:solidFill>
                </a:rPr>
                <a:t>Introduction</a:t>
              </a:r>
            </a:p>
          </p:txBody>
        </p:sp>
      </p:grpSp>
      <p:pic>
        <p:nvPicPr>
          <p:cNvPr id="2" name="Picture 1" descr="CIT logo.jpg"/>
          <p:cNvPicPr>
            <a:picLocks noChangeAspect="1"/>
          </p:cNvPicPr>
          <p:nvPr/>
        </p:nvPicPr>
        <p:blipFill>
          <a:blip r:embed="rId3" cstate="print"/>
          <a:stretch>
            <a:fillRect/>
          </a:stretch>
        </p:blipFill>
        <p:spPr>
          <a:xfrm>
            <a:off x="13487" y="564660"/>
            <a:ext cx="5602565" cy="3246086"/>
          </a:xfrm>
          <a:prstGeom prst="rect">
            <a:avLst/>
          </a:prstGeom>
        </p:spPr>
      </p:pic>
      <p:sp>
        <p:nvSpPr>
          <p:cNvPr id="4" name="TextBox 3"/>
          <p:cNvSpPr txBox="1"/>
          <p:nvPr/>
        </p:nvSpPr>
        <p:spPr>
          <a:xfrm>
            <a:off x="5369370" y="673429"/>
            <a:ext cx="11218092" cy="1754326"/>
          </a:xfrm>
          <a:prstGeom prst="rect">
            <a:avLst/>
          </a:prstGeom>
          <a:noFill/>
        </p:spPr>
        <p:txBody>
          <a:bodyPr wrap="square" rtlCol="0">
            <a:spAutoFit/>
          </a:bodyPr>
          <a:lstStyle/>
          <a:p>
            <a:pPr algn="ctr"/>
            <a:r>
              <a:rPr lang="en-IE" sz="5400" b="1" dirty="0">
                <a:solidFill>
                  <a:srgbClr val="D31245"/>
                </a:solidFill>
                <a:cs typeface="Times New Roman" pitchFamily="18" charset="0"/>
              </a:rPr>
              <a:t>An exploratory study of the security for IoT devices</a:t>
            </a:r>
          </a:p>
        </p:txBody>
      </p:sp>
      <p:sp>
        <p:nvSpPr>
          <p:cNvPr id="5" name="TextBox 4"/>
          <p:cNvSpPr txBox="1"/>
          <p:nvPr/>
        </p:nvSpPr>
        <p:spPr>
          <a:xfrm>
            <a:off x="4987459" y="2344215"/>
            <a:ext cx="13300745" cy="1323439"/>
          </a:xfrm>
          <a:prstGeom prst="rect">
            <a:avLst/>
          </a:prstGeom>
          <a:noFill/>
        </p:spPr>
        <p:txBody>
          <a:bodyPr wrap="square" rtlCol="0">
            <a:spAutoFit/>
          </a:bodyPr>
          <a:lstStyle/>
          <a:p>
            <a:pPr algn="ctr"/>
            <a:r>
              <a:rPr lang="en-IE" sz="4000" dirty="0">
                <a:cs typeface="Times New Roman" pitchFamily="18" charset="0"/>
              </a:rPr>
              <a:t>Payam Ismaili, BSc Hons in IT Management,</a:t>
            </a:r>
          </a:p>
          <a:p>
            <a:pPr algn="ctr"/>
            <a:r>
              <a:rPr lang="en-IE" sz="4000" dirty="0">
                <a:cs typeface="Times New Roman" pitchFamily="18" charset="0"/>
              </a:rPr>
              <a:t>Department of Computer Science, Cork Institute of Technology</a:t>
            </a:r>
          </a:p>
        </p:txBody>
      </p:sp>
      <p:sp>
        <p:nvSpPr>
          <p:cNvPr id="10" name="TextBox 9"/>
          <p:cNvSpPr txBox="1"/>
          <p:nvPr/>
        </p:nvSpPr>
        <p:spPr>
          <a:xfrm>
            <a:off x="1766409" y="13044182"/>
            <a:ext cx="7303702" cy="646331"/>
          </a:xfrm>
          <a:prstGeom prst="rect">
            <a:avLst/>
          </a:prstGeom>
          <a:noFill/>
        </p:spPr>
        <p:txBody>
          <a:bodyPr wrap="square" rtlCol="0">
            <a:spAutoFit/>
          </a:bodyPr>
          <a:lstStyle/>
          <a:p>
            <a:pPr algn="ctr"/>
            <a:r>
              <a:rPr lang="en-IE" sz="3600" b="1" dirty="0">
                <a:solidFill>
                  <a:srgbClr val="D31245"/>
                </a:solidFill>
              </a:rPr>
              <a:t>How It Works</a:t>
            </a:r>
            <a:endParaRPr lang="en-IE" sz="3200" b="1" dirty="0">
              <a:solidFill>
                <a:srgbClr val="D31245"/>
              </a:solidFill>
            </a:endParaRPr>
          </a:p>
        </p:txBody>
      </p:sp>
      <p:sp>
        <p:nvSpPr>
          <p:cNvPr id="32" name="Rounded Rectangle 31"/>
          <p:cNvSpPr/>
          <p:nvPr/>
        </p:nvSpPr>
        <p:spPr>
          <a:xfrm>
            <a:off x="929859" y="12928827"/>
            <a:ext cx="9670187" cy="6819166"/>
          </a:xfrm>
          <a:prstGeom prst="roundRect">
            <a:avLst/>
          </a:prstGeom>
          <a:noFill/>
          <a:ln w="190500">
            <a:solidFill>
              <a:srgbClr val="0055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993" dirty="0"/>
          </a:p>
        </p:txBody>
      </p:sp>
      <p:sp>
        <p:nvSpPr>
          <p:cNvPr id="2059" name="Rectangle 11"/>
          <p:cNvSpPr>
            <a:spLocks noChangeArrowheads="1"/>
          </p:cNvSpPr>
          <p:nvPr/>
        </p:nvSpPr>
        <p:spPr bwMode="auto">
          <a:xfrm>
            <a:off x="12" y="151083"/>
            <a:ext cx="122493" cy="244652"/>
          </a:xfrm>
          <a:prstGeom prst="rect">
            <a:avLst/>
          </a:prstGeom>
          <a:noFill/>
          <a:ln w="9525">
            <a:noFill/>
            <a:miter lim="800000"/>
            <a:headEnd/>
            <a:tailEnd/>
          </a:ln>
          <a:effectLst/>
        </p:spPr>
        <p:txBody>
          <a:bodyPr vert="horz" wrap="none" lIns="60622" tIns="30306" rIns="60622" bIns="30306" numCol="1" anchor="ctr" anchorCtr="0" compatLnSpc="1">
            <a:prstTxWarp prst="textNoShape">
              <a:avLst/>
            </a:prstTxWarp>
            <a:spAutoFit/>
          </a:bodyPr>
          <a:lstStyle/>
          <a:p>
            <a:pPr defTabSz="605547" fontAlgn="base">
              <a:spcBef>
                <a:spcPct val="0"/>
              </a:spcBef>
              <a:spcAft>
                <a:spcPct val="0"/>
              </a:spcAft>
            </a:pPr>
            <a:endParaRPr lang="en-US" sz="1192" dirty="0">
              <a:latin typeface="Arial" pitchFamily="34" charset="0"/>
              <a:cs typeface="Arial" pitchFamily="34" charset="0"/>
            </a:endParaRPr>
          </a:p>
        </p:txBody>
      </p:sp>
      <p:sp>
        <p:nvSpPr>
          <p:cNvPr id="41" name="TextBox 40"/>
          <p:cNvSpPr txBox="1"/>
          <p:nvPr/>
        </p:nvSpPr>
        <p:spPr>
          <a:xfrm>
            <a:off x="1407218" y="11652846"/>
            <a:ext cx="8640321" cy="419474"/>
          </a:xfrm>
          <a:prstGeom prst="rect">
            <a:avLst/>
          </a:prstGeom>
          <a:noFill/>
        </p:spPr>
        <p:txBody>
          <a:bodyPr wrap="square" rtlCol="0">
            <a:spAutoFit/>
          </a:bodyPr>
          <a:lstStyle/>
          <a:p>
            <a:r>
              <a:rPr lang="en-IE" sz="2126" dirty="0">
                <a:cs typeface="Times New Roman" pitchFamily="18" charset="0"/>
              </a:rPr>
              <a:t>.</a:t>
            </a:r>
            <a:endParaRPr lang="en-IE" sz="2126" dirty="0"/>
          </a:p>
        </p:txBody>
      </p:sp>
      <p:sp>
        <p:nvSpPr>
          <p:cNvPr id="42" name="Rounded Rectangle 41"/>
          <p:cNvSpPr/>
          <p:nvPr/>
        </p:nvSpPr>
        <p:spPr>
          <a:xfrm>
            <a:off x="929860" y="8964842"/>
            <a:ext cx="19333301" cy="3690243"/>
          </a:xfrm>
          <a:prstGeom prst="roundRect">
            <a:avLst/>
          </a:prstGeom>
          <a:noFill/>
          <a:ln w="190500">
            <a:solidFill>
              <a:srgbClr val="0055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993" dirty="0"/>
          </a:p>
        </p:txBody>
      </p:sp>
      <p:grpSp>
        <p:nvGrpSpPr>
          <p:cNvPr id="54" name="Group 53"/>
          <p:cNvGrpSpPr/>
          <p:nvPr/>
        </p:nvGrpSpPr>
        <p:grpSpPr>
          <a:xfrm>
            <a:off x="11420995" y="27392433"/>
            <a:ext cx="9136484" cy="2641299"/>
            <a:chOff x="18267527" y="39749445"/>
            <a:chExt cx="10009115" cy="3527917"/>
          </a:xfrm>
        </p:grpSpPr>
        <p:sp>
          <p:nvSpPr>
            <p:cNvPr id="55" name="TextBox 54"/>
            <p:cNvSpPr txBox="1"/>
            <p:nvPr/>
          </p:nvSpPr>
          <p:spPr>
            <a:xfrm>
              <a:off x="18279469" y="39749445"/>
              <a:ext cx="6696749" cy="1015333"/>
            </a:xfrm>
            <a:prstGeom prst="rect">
              <a:avLst/>
            </a:prstGeom>
            <a:noFill/>
          </p:spPr>
          <p:txBody>
            <a:bodyPr wrap="square" rtlCol="0">
              <a:spAutoFit/>
            </a:bodyPr>
            <a:lstStyle/>
            <a:p>
              <a:r>
                <a:rPr lang="en-IE" sz="3600" b="1" dirty="0">
                  <a:solidFill>
                    <a:srgbClr val="D31245"/>
                  </a:solidFill>
                  <a:latin typeface="+mj-lt"/>
                  <a:cs typeface="Times New Roman" pitchFamily="18" charset="0"/>
                </a:rPr>
                <a:t>Acknowledgments</a:t>
              </a:r>
              <a:r>
                <a:rPr lang="en-IE" sz="3600" dirty="0"/>
                <a:t> </a:t>
              </a:r>
            </a:p>
          </p:txBody>
        </p:sp>
        <p:sp>
          <p:nvSpPr>
            <p:cNvPr id="56" name="TextBox 55"/>
            <p:cNvSpPr txBox="1"/>
            <p:nvPr/>
          </p:nvSpPr>
          <p:spPr>
            <a:xfrm>
              <a:off x="18267527" y="40674289"/>
              <a:ext cx="10009115" cy="2603073"/>
            </a:xfrm>
            <a:prstGeom prst="rect">
              <a:avLst/>
            </a:prstGeom>
            <a:noFill/>
          </p:spPr>
          <p:txBody>
            <a:bodyPr wrap="square" rtlCol="0">
              <a:spAutoFit/>
            </a:bodyPr>
            <a:lstStyle/>
            <a:p>
              <a:pPr algn="just"/>
              <a:r>
                <a:rPr lang="en-IE" sz="3200" dirty="0">
                  <a:cs typeface="Times New Roman" pitchFamily="18" charset="0"/>
                </a:rPr>
                <a:t>The authors would like to acknowledge the support of CIT Computer Science Department as well support from project supervisor Manuel Caballero in advising and providing data for the presented research.. </a:t>
              </a:r>
            </a:p>
          </p:txBody>
        </p:sp>
      </p:grpSp>
      <p:grpSp>
        <p:nvGrpSpPr>
          <p:cNvPr id="27" name="Group 26"/>
          <p:cNvGrpSpPr/>
          <p:nvPr/>
        </p:nvGrpSpPr>
        <p:grpSpPr>
          <a:xfrm>
            <a:off x="814151" y="24883058"/>
            <a:ext cx="19473660" cy="2074285"/>
            <a:chOff x="1228093" y="37264286"/>
            <a:chExt cx="29409787" cy="2567137"/>
          </a:xfrm>
        </p:grpSpPr>
        <p:sp>
          <p:nvSpPr>
            <p:cNvPr id="66" name="Rounded Rectangle 65"/>
            <p:cNvSpPr/>
            <p:nvPr/>
          </p:nvSpPr>
          <p:spPr>
            <a:xfrm>
              <a:off x="1228093" y="37264286"/>
              <a:ext cx="29409787" cy="2567137"/>
            </a:xfrm>
            <a:prstGeom prst="roundRect">
              <a:avLst/>
            </a:prstGeom>
            <a:solidFill>
              <a:srgbClr val="002060"/>
            </a:solidFill>
            <a:ln w="190500">
              <a:solidFill>
                <a:srgbClr val="0055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993" dirty="0"/>
            </a:p>
          </p:txBody>
        </p:sp>
        <p:sp>
          <p:nvSpPr>
            <p:cNvPr id="63" name="TextBox 62"/>
            <p:cNvSpPr txBox="1"/>
            <p:nvPr/>
          </p:nvSpPr>
          <p:spPr>
            <a:xfrm>
              <a:off x="1478260" y="38042331"/>
              <a:ext cx="28654622" cy="1658431"/>
            </a:xfrm>
            <a:prstGeom prst="rect">
              <a:avLst/>
            </a:prstGeom>
            <a:noFill/>
          </p:spPr>
          <p:txBody>
            <a:bodyPr wrap="square" rtlCol="0">
              <a:spAutoFit/>
            </a:bodyPr>
            <a:lstStyle/>
            <a:p>
              <a:pPr marL="302778" indent="-302778" algn="just">
                <a:buClr>
                  <a:srgbClr val="FFFF00"/>
                </a:buClr>
                <a:buSzPct val="150000"/>
                <a:buFont typeface="Arial" pitchFamily="34" charset="0"/>
                <a:buChar char="•"/>
              </a:pPr>
              <a:r>
                <a:rPr lang="en-IE" sz="2400" dirty="0">
                  <a:solidFill>
                    <a:schemeClr val="bg1"/>
                  </a:solidFill>
                  <a:cs typeface="Times New Roman" pitchFamily="18" charset="0"/>
                </a:rPr>
                <a:t>A home is a place where privacy is expected to be respected. there are three basic security concerns from the end-user point-of-view such as data confidentiality, data integrity, and data availability. Breaching any one of these three basic security areas may cause critical security problems to the smart home system.</a:t>
              </a:r>
            </a:p>
          </p:txBody>
        </p:sp>
        <p:sp>
          <p:nvSpPr>
            <p:cNvPr id="64" name="TextBox 63"/>
            <p:cNvSpPr txBox="1"/>
            <p:nvPr/>
          </p:nvSpPr>
          <p:spPr>
            <a:xfrm>
              <a:off x="1942694" y="37329345"/>
              <a:ext cx="9212186" cy="880830"/>
            </a:xfrm>
            <a:prstGeom prst="rect">
              <a:avLst/>
            </a:prstGeom>
            <a:noFill/>
          </p:spPr>
          <p:txBody>
            <a:bodyPr wrap="square" rtlCol="0">
              <a:spAutoFit/>
            </a:bodyPr>
            <a:lstStyle/>
            <a:p>
              <a:r>
                <a:rPr lang="en-IE" sz="3600" b="1" dirty="0">
                  <a:solidFill>
                    <a:srgbClr val="D31245"/>
                  </a:solidFill>
                  <a:latin typeface="+mj-lt"/>
                  <a:cs typeface="Times New Roman" pitchFamily="18" charset="0"/>
                </a:rPr>
                <a:t>Conclusions</a:t>
              </a:r>
            </a:p>
          </p:txBody>
        </p:sp>
        <p:sp>
          <p:nvSpPr>
            <p:cNvPr id="70" name="TextBox 69"/>
            <p:cNvSpPr txBox="1"/>
            <p:nvPr/>
          </p:nvSpPr>
          <p:spPr>
            <a:xfrm>
              <a:off x="16452298" y="37782108"/>
              <a:ext cx="13936239" cy="334070"/>
            </a:xfrm>
            <a:prstGeom prst="rect">
              <a:avLst/>
            </a:prstGeom>
            <a:noFill/>
          </p:spPr>
          <p:txBody>
            <a:bodyPr wrap="square" rtlCol="0">
              <a:spAutoFit/>
            </a:bodyPr>
            <a:lstStyle/>
            <a:p>
              <a:endParaRPr lang="en-IE" sz="993" dirty="0">
                <a:solidFill>
                  <a:schemeClr val="bg1"/>
                </a:solidFill>
              </a:endParaRPr>
            </a:p>
          </p:txBody>
        </p:sp>
      </p:grpSp>
      <p:sp>
        <p:nvSpPr>
          <p:cNvPr id="71" name="TextBox 70"/>
          <p:cNvSpPr txBox="1"/>
          <p:nvPr/>
        </p:nvSpPr>
        <p:spPr>
          <a:xfrm>
            <a:off x="747400" y="27650587"/>
            <a:ext cx="10513355" cy="2902333"/>
          </a:xfrm>
          <a:prstGeom prst="rect">
            <a:avLst/>
          </a:prstGeom>
          <a:noFill/>
        </p:spPr>
        <p:txBody>
          <a:bodyPr wrap="square" rtlCol="0">
            <a:spAutoFit/>
          </a:bodyPr>
          <a:lstStyle/>
          <a:p>
            <a:pPr marL="302778" indent="-302778">
              <a:buAutoNum type="arabicPeriod"/>
            </a:pPr>
            <a:r>
              <a:rPr lang="en-IE" sz="2400" dirty="0"/>
              <a:t>B. Ali and A. </a:t>
            </a:r>
            <a:r>
              <a:rPr lang="en-IE" sz="2400" dirty="0" err="1"/>
              <a:t>Awad</a:t>
            </a:r>
            <a:r>
              <a:rPr lang="en-IE" sz="2400" dirty="0"/>
              <a:t>, “Cyber and physical security vulnerability assessment for </a:t>
            </a:r>
            <a:r>
              <a:rPr lang="en-IE" sz="2400" dirty="0" err="1"/>
              <a:t>iot</a:t>
            </a:r>
            <a:r>
              <a:rPr lang="en-IE" sz="2400" dirty="0"/>
              <a:t>-based smart homes,” Sensors, vol. 18, no. 3, p. 817, 2018.</a:t>
            </a:r>
          </a:p>
          <a:p>
            <a:pPr marL="302778" indent="-302778">
              <a:buAutoNum type="arabicPeriod"/>
            </a:pPr>
            <a:r>
              <a:rPr lang="en-IE" sz="2400" dirty="0"/>
              <a:t>H. Lin and N. Bergmann, “</a:t>
            </a:r>
            <a:r>
              <a:rPr lang="en-IE" sz="2400" dirty="0" err="1"/>
              <a:t>Iot</a:t>
            </a:r>
            <a:r>
              <a:rPr lang="en-IE" sz="2400" dirty="0"/>
              <a:t> privacy and security challenges for smart home environments,” Information, vol. 7, no. 3, p. 44, 2016Etc. </a:t>
            </a:r>
          </a:p>
          <a:p>
            <a:pPr marL="302778" indent="-302778">
              <a:buAutoNum type="arabicPeriod"/>
            </a:pPr>
            <a:r>
              <a:rPr lang="en-IE" sz="2400" dirty="0"/>
              <a:t>M. </a:t>
            </a:r>
            <a:r>
              <a:rPr lang="en-IE" sz="2400" dirty="0" err="1"/>
              <a:t>Domb</a:t>
            </a:r>
            <a:r>
              <a:rPr lang="en-IE" sz="2400" dirty="0"/>
              <a:t>, “Smart home systems based on internet of things,” in IoT and Smart Home Automation. </a:t>
            </a:r>
            <a:r>
              <a:rPr lang="en-IE" sz="2400" dirty="0" err="1"/>
              <a:t>IntechOpen</a:t>
            </a:r>
            <a:r>
              <a:rPr lang="en-IE" sz="2400" dirty="0"/>
              <a:t>, 2019.</a:t>
            </a:r>
          </a:p>
          <a:p>
            <a:pPr marL="302778" indent="-302778">
              <a:buAutoNum type="arabicPeriod"/>
            </a:pPr>
            <a:endParaRPr lang="en-IE" sz="2400" dirty="0"/>
          </a:p>
          <a:p>
            <a:pPr marL="302778" indent="-302778">
              <a:buAutoNum type="arabicPeriod"/>
            </a:pPr>
            <a:endParaRPr lang="en-IE" sz="1460" dirty="0"/>
          </a:p>
        </p:txBody>
      </p:sp>
      <p:sp>
        <p:nvSpPr>
          <p:cNvPr id="72" name="TextBox 71"/>
          <p:cNvSpPr txBox="1"/>
          <p:nvPr/>
        </p:nvSpPr>
        <p:spPr>
          <a:xfrm>
            <a:off x="909024" y="26957343"/>
            <a:ext cx="3627977" cy="646331"/>
          </a:xfrm>
          <a:prstGeom prst="rect">
            <a:avLst/>
          </a:prstGeom>
          <a:noFill/>
        </p:spPr>
        <p:txBody>
          <a:bodyPr wrap="square" rtlCol="0">
            <a:spAutoFit/>
          </a:bodyPr>
          <a:lstStyle/>
          <a:p>
            <a:r>
              <a:rPr lang="en-IE" sz="3600" b="1" dirty="0">
                <a:solidFill>
                  <a:srgbClr val="D31245"/>
                </a:solidFill>
              </a:rPr>
              <a:t>References</a:t>
            </a:r>
          </a:p>
        </p:txBody>
      </p:sp>
      <p:sp>
        <p:nvSpPr>
          <p:cNvPr id="59" name="TextBox 58"/>
          <p:cNvSpPr txBox="1"/>
          <p:nvPr/>
        </p:nvSpPr>
        <p:spPr>
          <a:xfrm>
            <a:off x="1388370" y="20089218"/>
            <a:ext cx="5823856" cy="646331"/>
          </a:xfrm>
          <a:prstGeom prst="rect">
            <a:avLst/>
          </a:prstGeom>
          <a:noFill/>
        </p:spPr>
        <p:txBody>
          <a:bodyPr wrap="square" rtlCol="0">
            <a:spAutoFit/>
          </a:bodyPr>
          <a:lstStyle/>
          <a:p>
            <a:pPr algn="ctr"/>
            <a:r>
              <a:rPr lang="en-IE" sz="3600" b="1" dirty="0">
                <a:solidFill>
                  <a:srgbClr val="D31245"/>
                </a:solidFill>
              </a:rPr>
              <a:t>Vulnerabilities on Each Layers</a:t>
            </a:r>
          </a:p>
        </p:txBody>
      </p:sp>
      <p:sp>
        <p:nvSpPr>
          <p:cNvPr id="22" name="AutoShape 2" descr="data:image/jpeg;base64,/9j/4AAQSkZJRgABAQAAAQABAAD/2wCEAAkGBhQQEBUSEhQUFBQVFRQUFBQUFBQUFBQUFRQVFBQUFBQXHCYeFxkkGRQUHy8gIycpLCwsFR4xNTAqNSYrLCkBCQoKDgwOGg8PGiwkHCQsLC0sKS0tLCwpLywsLCwpKSwpKSkuLSwsLCkpLCwsKSwsLCkpKSwsLCwsLCwtLCwpLP/AABEIAOgA2AMBIgACEQEDEQH/xAAbAAACAwEBAQAAAAAAAAAAAAAAAQIEBQMGB//EAD0QAAEDAQYDBQYDCAEFAAAAAAEAAhEDBAUSITFBUWFxBhMigZEyobHB0fBCUuEHFCNicoKS8aIzQ2Oy0v/EABsBAAIDAQEBAAAAAAAAAAAAAAABAgMEBQYH/8QANBEAAgECBAIHBwMFAAAAAAAAAAECAxEEEiExQVEFE2FxkaHBIjJSgdHh8AZisRQjQqLx/9oADAMBAAIRAxEAPwDDQiEKZUCE0kAJCaEAJCaEAJCaEAJJNCAFCSaCgCKE4SQAoQmhAESkpqKYCSThCAIlCaSAIpKSSQEYQmhMC8kmkkAJJoQAIQhACTQhACQgqvabYGZDN3D6pNpLUaTk7I7vcBmchzVf99B0z+Crssr6pl2fLYcFpWa6SFmlW5G6nhfiOBqOiYXB9vjVq323aYgqraronZQ62XMveFjbYzadua7eDzXdUrVdbhsq9Gs+nxLeB18lbGtzMlTDNe6aqShRrB4lpn5ciprQmZNgSKkkUwIpFSUSEAJJMpFACSTKSQCQhCYi9CE0QkMUIRCEAEITSQAIRC5WquKbC7hpzOyQzha7WQcDM3n/AIjj1Vyw3SGjPM7ndU7js0kvdmZ1+K9DSZksc55mdbD0VFdpKzWQRkAtClRGihZ6fSOfFadCi0jUKo6CSSOLbNA0XGpZuS1gwR7XVcalOfxeiVw0MC0UNoWTaLKOAXprSzzWZaKEjOAfd5FNMrnFM8pbrMaR7xn9zdiFZs1cVGhw0PuO4Kv16E5FYVAGjWLD7LtP6tlqpytocrEU+KNKEipJLQYRJQmkmBEpKRUUAIpFNIpARQhCANBEIKEDEhOEkCBEJwkkMFlXw4ucxg/qPwC1VmVm4rR0DR8Sq6rtEuoK80a120cNOPVajGkAQs+yiG57rUovAgH7HPgsTOxTdjvRWhSeQMwuVlLTuPctQUWkKJfmKjbdtBAUalWdAZ24dVc/dACpGgAgSZg1i4nTqqz500W/Wwcvcsu0loBzB4whMTdzHtbII6rAv6nniGozHkvSWrxNMf6WHeQn0VyehjqK7sSpvxAHiAU1xu8/wm8svQruVtTujkSVnYiUk0imIRUVIqKYCKSZSKQEShEoTA0UJwkkMEIQgAQhCQCWXVyquPT4LVWVbvDUJ4wqa3umnD++blF2TVr0aALDiOHj081k3SzEG9JWxaaGNkN14fX6LG9TpxuZ9qNBgyJnbPDPzKlYbc5jph8HSTIhRtlxPrBmAlpDS1xykzq6c4d+kaLUo2c0mMa45snMCSZMxB2U3CKV+JXGdTM01oalit4c2d1Wt96YJ3OyzmWjC87ZKteNSSD9+irSNTi8lytbQ4zUcCGgjczmJEDmM812sNWi8TL256nSVeZZxXoCniLSCTOeLEQQZcDnIOqrWbs/3VLugQRI/wCIho5BWZIZe0x5qufsOtro7zPA5LzN4HxR1XrLPYsLcJ8uC8tf9PC6eB/RC0RKWpXu8eA/1FWSq93CWmM/EVYK2U3eKOZVi1JsiQkpKJVhSRKipFRKYCUSUykUgEUkFCANNJSSQMEIQgAQhCBnazUg4meg6lK+ezwNF1VrjLW6HkRMldLK2W1OTcX+JBWwxh7l7XaPYY3zjJY6t8zR1cPGPVJ21Mq6DGEcl6GiN9ivL3U7NvLL5L1VMyAs5shZo6h4aNBPL5qvaXSJXZjJU7yo4KRO5yHKd0EnBI89SBc8xmuFuBaQTorlzXo1lQtAIdnGJuR2lpOSXaG86cNx+04wA1sk+QUkDelixd4ykeRV3vNolU+z+ZdR1gBw6HYq/UoR97JMVlxOLjI4cF5W/wAYg/1XqqwyXmLyd4+pCnEpqWWx2sLWsZhGWU8+X3yVKqZJXe6yagqAiMLiB02XCoI98+pV1Hcy4tf20zmVEqSiVqOWRJUSmUpTGRUSpFRKQiJQgoQBqpJoQMEk0IASEJoA6WephPUEHoRC3rDafA0v0yy+MLzq2rsDSPFDhhgA6g8FmrridLB1NHBmRZRgrObwe4e9enpVMugC85aGYbU/nDsuYGS1O+iBuYWRmyGhu2V0qpe1ox5DROk8xHkVTruDT4jASL00Fhssg4sweOsdVG8ruaBIHnv6qFC9WnwsZUfMwWAmQNduilTt7nNypVXAznHCfofRSsRlJbtkbtqinm3XUnUnqd1sVaoc2RqsGjaabnZGOIO3JaLqZZ0PNJoG7nF1XXkvO2rOsOpPoFq2ypDjG+axrVVw1Wnn8VNaGeWpO5auKo86YzI8gudo9t3UrRrQIMgAcI31hZjznwWiitbmXGTTiokVEppFaTmkCoqRUSgZEqJTJUSgQkIKSBGuiE0IJCQmUIASE0IASnTqluYJCiUkmk9yUZOLujiXnvsRMkgGfctprvEDzWBaTDwfJadGvkM/PzWCovaZ16Lbgrnp6JAE/fVYd4XLUe/EahcPyOHhHpBPQq5ZrRI1gxvv9/NW2VcWU5qtOxqSzI5WG87VQwmm2iMOKB3ZyxZfmUHW+2VB7VNgBMxSzOv5ics1aqU4GRXCmMRgu/VTzkeohvYxnXGDUD6hdUdlJ00EZ4V6JwAYG7LhXhqrvtm0qLdx2sjPvE+IrItLpePNaNuqSVlPdL/VWw3Rjqe6zqUk0ltOS3fciVEqRUCmBElRKkVEoERKgVIqJQBEppFCBG0kmhBISE0kACEJpAJCEQgCLLOHyCuIcaRLTlz2hX7AM+pPorVusWJukkfVc6Tu2d2ELQXccaFpCt06hlYlSyOp5tkjWNx9VasFtDjrHzSJxdjep2d798lKpdxAkZQq9C3QNVN14ffBFkXdYypaqjhkSqlavHVdLZaxrP6rHq2suyGikkUVJX2HabTmVyDYEqdKhmN11tFKApJ6lLjdMiVEppLccYiouUioEpgRKiVIqJQBEqBUiVEoEIoSKEAbaEIQMSaEIAEIQgAVW8LxZQZjeYGw3ceAChe16Ns9Mvdr+Fu7jsOnNeSuUOttraapxavI2DW6NA2Ewot2VycYOTS5n0a6hiaDGo+Oa18EiFn3U2ARwy9606YK5zPQw2K7rFHL71VC09nBUzacJ3jL3L0LGSkykR9/JMg0jy4uG0jQhw68Fzdc9oOoPrl7l7mzPwnMBdatUQmkVNs+dPuWrq7RTo3YRkvW2kl0rgyzACUDSuYtOx4Qq14gBhPAE+glbtenx/2sG+6gFN3CCPcmtyU9EZV33gyuwPZ5jdp4FWCvBXdbX2Z+IaaObs4T8V7SyXgyq0Fp12Oq3XRw+rk7tLbc7lQKmVBSIESolSKiUARKgVIqJKBCKEiUIA3Uk0IGJCCYWTbu0lKmPCcbuDdPMpDSu7Go+oGiSQBxKybZfsexA/md8gsO0XrVrGYgcTk0dJyVOpTZOKpUxcmzqclmnOTdk7d2r8tjuYbDUqcVOUcz5yeWC8dZeFijfFvdVqEuMwYHktfsXbG0rQC/IOGCeBnJeetQGI4Zicp1hWKGi0KCccpyalWSqZ+35fLs5H2myMhxC0aQgr592N7US9tCqZccqb+PBrvqvo1nbusM4OLszrUaqnG6LdBuX+1J9LPr6KVER5qxgCRNsrhmWi5uo5bwrjQhzMuSditmY5hJ0++adanwV40lTtEILImNa3QvIdpLXOFg3IyXrrwfAK+e2+ga9UtDg0wQ0uMAuI8LZ2LjDQeJUorUprzsjzl7VwThbmGznxO653ZWqZtZn+KCqtcQYVu6bO50ljg06axO8LVUSULPzMeDc5V043u/h0fyubVl7SYcnA+eceeq1rNelOr7LhPA5H0K8ubTUiH0w7q35hQ7yk7VrmH+UyPeq4Nx4adjv9zTiKcKrvmSl+6Lg/K8f4PaOUCvOWS8nU/ZqB7fyv8ACfJ2y2rJb21RlkRq06jnzHMK5STOdUoTp6vbmmmvFaHYqJTKiVIoEUJEpIA9AqN6Xsyztl2bj7Ldzz5Dmqt5do2sJZS/iVNIHst/qPyC8zVe0uL6zjUedQNBy6KEpqOnHkjXQw0qntaKPNuy+77FdnW3Xw6t7bjH5G+Fvnu7zVeniP8A02Ac4k/5FTN4Aewxo8pKYZWqazH+IVUm95WXe/RaHSpRp3tRcpP9kLf7u8gNhJzqPA6mVB1Oi3Nzi7kNF2F0uOpA6ZroLob+Ik+4Kl1oLRzfclY3U+j8RJ5o4eKfOcnJ+F/QyraDWlzKcYZBgbaieKqUnL11KmGjCBA5KFC6mMqCuG4i2XCmYwOqASzFyxQSN4jdRpYyCeVqy4fceO6Cryj1sXmn/krW8PzXyKlRv7k5kwa5DXubtRaYc1h/8jhBP5QQNSY+tdl75Za6IqNyOjm7tcNQfivh1qL8bjUxY3EucXalxMknjJK9D2J7UfulbxH+G+BUHDg/yWucM0cy3POUpypTyS0PtbQrNMSqljeHiRmHARz4K9TZGSxnVTDu0+6QHbeiffRGxOSLkThWbCxrdWWlettbSY573BrWiXEnIL432p7dvrksoyymdXaPf/8AI5aqcIOb0IVa0aS1NbtP2rZTlgOJ/BpmOp2Xzy23g6o6Sd8gNB+q5OdKnZ7G6oYaJO/AcydlrUIwVzn56leSildvZIu3pZu8wVmCRW2G1UQKjfUh3R4Vh9xYaYwk48uhO8cFp3Vd/csLS4mSHR+GQCJA4wSJVhzeP2OS5tXGPNaGy8z12A6CiqTeIXtS4fD9zCNorsyIJ/tn3hQfbyf+pTB6gg+q3sO3oUiycio/1EeMF8tDW+iayVoV5W5StJeZgjuHfmb7wpMssEGlVEjSTBWlVu5jtWgHll8FUqXIPwuI65hXxrw+Jrv1Rza3Rddb0oS7Y3hL6F2zXznhrDA7834T9FozK8y+xVWCBD28NR6H5KNG3upmGks4tObfQ5ha4VFLbXu+h57EYOVJ6px7Jektn5HpiUllWe/gSA8Yf5gZb57hCtMLVtylSs9R4howN9J+ZV6zXK0e1LvcFeaF2a1cWpipvSOnd9T6PQ6Gw8Paqe2/3bfJbJHOnZ2t0AHQfNdIUoUSVkbb3OxGEYq0VZESoELq2lxy++ClkNPVFyeUgyluV0n3+nQoAlLNvMJXuStYjUph2RA6ESPes60XG05t8J5Zt9NQtUEOUcPD9VZTqzp+67GTE4KhiVarFP8Anx3Nv9n/AGldRe2yVzAJ/gPJynTBi4cPRfUcUAbr4hXoh7YPXLUEaEcCva9je3OKLNanRVAinUOlVu0nZ/xhbqdXrdeJ5HH9HvBNNawez5dj9Ge0YCDPHMcFCvUzGnE/fmuzQDnrC8h+0e+v3exuwZPqkU2kahrgS4/4g+qmouTsc+U1FOTPn/7Qe2BtdY0qZ/gU3ENj/uOGWM8Rw9d15AMnMqQZxWhdNk7xxJHhbGXE7LfKUaML8EcyhRqYyuqcd35f8CwXOX5uybw3P0C37PZ2sENAA+/VSa1D37LhVq86r125H0nAdG0cHG0FeXGT3f0XYJ+qAdjmm1u5SKpOjxG6nOnpuoxOR14/IpSph/HNAWRzInqFCF3LQVB9NNMi4nEhQqUg7UA9Qu5Cg5immVTgmrNaGdWuhh0lvTT0KFoAIV6xFRaXObPorCTd3BfLT+C0ympQukQlh/197LDe52kiGH7+9UffP9FJ4XOEyWwkBM5AzsoUnhwkZgqVtLkcyzZb68iYXVjpEFcwmosmFShuFEP4+q6tqJuaClfmBAfZ+oVW9bFjZI9pviBGvOPj5K13RGi6U3T9FKM3CSlHgUYihGvSlSns1+eBq9i/2gl0Wa0umfCyqT7XBrzx57rh+1q1y+hT2DKj/wDJwaP/AFK8PeNnwVXN2mR0OYRbr0qV8PeuxGmwU2nctBJE8TnryXoYQTaqR2Z8qrynTzUZ7p28GUnr0Fy0Yot4uk++B7gvPOXrLPTwsYODR8Fm6QlaCXad39MUs1ec+St4v7HVzoyQynuUgE3OXHPeg5yiUSlqnYQkFB4L0vZrsz3r3NtFKo1uHEHYg0t4Sw55wYOSG7K5lxGJhh455+nqecDoXRrgeqv3lcr21aga1jcLjNPvWl1MGCA6TwI9VUs1ix1G03eAuIEukATkCeWmaGgpYulUjmjJPS7Sd2vC5xfT+9lHCr14XTVsxAqsLQRIn4YtCemiqEf7SuXRnGpHNB3RxcxC6ITuKxYn9AmRHXihCqLyMIwoQgGYt6P7xssdia0w4DSeKV0WvPuz5IQvQRpR6qVPgvpc+c1MZU/rKOKXvS3XD3nG3dZeOpsAIwpoXBPowYFIMQhRuMm0FBbyQhK4GH2lo+y/+0n3j5rEGY80IXosDJuirnzP9Q01DGya4pPyDBJDRuQPXJezdTzQhZOknrH5na/SsVkqvtXqRNNLAhC5Vz2IsCk1uwEk5AAZydAEIUiMnZNmt3zLEzG6NQHVGumo92rqND8oA9qrOUiNg7Ff26rB57kNoMMgtp+25pdih1UgnXPIATtGSSF3sNh4OF2rnyXF4qrXqOc3r+aLsNO0vr2xzK9Kr4HyX06j6b+4iWyMYGJs5ZZtLgDqFHs9YalVzBVpvYCMeINIa3C8Nhwd7BOAwBrIyQhYsVPq04JK235zJYecozU4uzRZ7RXobRaHu8QAOENcSYAy02nWOayYQhc3bQ+nYRJUIW5IgUIQpotloz//2Q=="/>
          <p:cNvSpPr>
            <a:spLocks noChangeAspect="1" noChangeArrowheads="1"/>
          </p:cNvSpPr>
          <p:nvPr/>
        </p:nvSpPr>
        <p:spPr bwMode="auto">
          <a:xfrm>
            <a:off x="103136" y="26080"/>
            <a:ext cx="202062" cy="2020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0622" tIns="30306" rIns="60622" bIns="30306" numCol="1" anchor="t" anchorCtr="0" compatLnSpc="1">
            <a:prstTxWarp prst="textNoShape">
              <a:avLst/>
            </a:prstTxWarp>
          </a:bodyPr>
          <a:lstStyle/>
          <a:p>
            <a:endParaRPr lang="en-US" sz="993"/>
          </a:p>
        </p:txBody>
      </p:sp>
      <p:sp>
        <p:nvSpPr>
          <p:cNvPr id="86" name="TextBox 85"/>
          <p:cNvSpPr txBox="1"/>
          <p:nvPr/>
        </p:nvSpPr>
        <p:spPr>
          <a:xfrm>
            <a:off x="1287323" y="5449727"/>
            <a:ext cx="18202789" cy="2554545"/>
          </a:xfrm>
          <a:prstGeom prst="rect">
            <a:avLst/>
          </a:prstGeom>
          <a:noFill/>
        </p:spPr>
        <p:txBody>
          <a:bodyPr wrap="square" rtlCol="0">
            <a:spAutoFit/>
          </a:bodyPr>
          <a:lstStyle/>
          <a:p>
            <a:pPr algn="just"/>
            <a:r>
              <a:rPr lang="en-IE" sz="3200" dirty="0">
                <a:solidFill>
                  <a:schemeClr val="bg1"/>
                </a:solidFill>
                <a:cs typeface="Times New Roman" pitchFamily="18" charset="0"/>
              </a:rPr>
              <a:t>The Internet of things is the trending direction when it comes to designing a smart living environment. A smart home system usually consists of various types of connected sensors, actuators, appliances, and a controller that builds a dynamic heterogeneous architecture with the aim of efficiently managing home devices and providing to users advanced services. Security issues are the biggest concerns with IoT based smart homes, including privacy risks as well as vulnerable and unreliable devices.</a:t>
            </a:r>
          </a:p>
        </p:txBody>
      </p:sp>
      <p:sp>
        <p:nvSpPr>
          <p:cNvPr id="97" name="Rounded Rectangle 96"/>
          <p:cNvSpPr/>
          <p:nvPr/>
        </p:nvSpPr>
        <p:spPr>
          <a:xfrm>
            <a:off x="929860" y="20023044"/>
            <a:ext cx="19333301" cy="4572820"/>
          </a:xfrm>
          <a:prstGeom prst="roundRect">
            <a:avLst/>
          </a:prstGeom>
          <a:noFill/>
          <a:ln w="190500">
            <a:solidFill>
              <a:srgbClr val="0055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993" dirty="0"/>
          </a:p>
        </p:txBody>
      </p:sp>
      <p:sp>
        <p:nvSpPr>
          <p:cNvPr id="102" name="TextBox 101"/>
          <p:cNvSpPr txBox="1"/>
          <p:nvPr/>
        </p:nvSpPr>
        <p:spPr>
          <a:xfrm>
            <a:off x="1766409" y="10070770"/>
            <a:ext cx="4734909" cy="1200329"/>
          </a:xfrm>
          <a:prstGeom prst="rect">
            <a:avLst/>
          </a:prstGeom>
          <a:noFill/>
        </p:spPr>
        <p:txBody>
          <a:bodyPr wrap="square" rtlCol="0">
            <a:spAutoFit/>
          </a:bodyPr>
          <a:lstStyle/>
          <a:p>
            <a:pPr algn="ctr"/>
            <a:r>
              <a:rPr lang="en-IE" sz="3600" b="1" dirty="0">
                <a:solidFill>
                  <a:srgbClr val="D31245"/>
                </a:solidFill>
              </a:rPr>
              <a:t>IoT-based Smart home Layers &amp; Protocols</a:t>
            </a:r>
          </a:p>
        </p:txBody>
      </p:sp>
      <p:pic>
        <p:nvPicPr>
          <p:cNvPr id="6" name="Picture 5">
            <a:extLst>
              <a:ext uri="{FF2B5EF4-FFF2-40B4-BE49-F238E27FC236}">
                <a16:creationId xmlns:a16="http://schemas.microsoft.com/office/drawing/2014/main" id="{026EF6F5-2DD8-42EA-82BC-AFABE2E06374}"/>
              </a:ext>
            </a:extLst>
          </p:cNvPr>
          <p:cNvPicPr>
            <a:picLocks noChangeAspect="1"/>
          </p:cNvPicPr>
          <p:nvPr/>
        </p:nvPicPr>
        <p:blipFill>
          <a:blip r:embed="rId4"/>
          <a:stretch>
            <a:fillRect/>
          </a:stretch>
        </p:blipFill>
        <p:spPr>
          <a:xfrm>
            <a:off x="6978676" y="9341006"/>
            <a:ext cx="1830290" cy="3039028"/>
          </a:xfrm>
          <a:prstGeom prst="rect">
            <a:avLst/>
          </a:prstGeom>
        </p:spPr>
      </p:pic>
      <p:pic>
        <p:nvPicPr>
          <p:cNvPr id="8" name="Picture 7">
            <a:extLst>
              <a:ext uri="{FF2B5EF4-FFF2-40B4-BE49-F238E27FC236}">
                <a16:creationId xmlns:a16="http://schemas.microsoft.com/office/drawing/2014/main" id="{734FBCB8-BBF6-4950-AE56-6C15D7ABD990}"/>
              </a:ext>
            </a:extLst>
          </p:cNvPr>
          <p:cNvPicPr>
            <a:picLocks noChangeAspect="1"/>
          </p:cNvPicPr>
          <p:nvPr/>
        </p:nvPicPr>
        <p:blipFill>
          <a:blip r:embed="rId5"/>
          <a:stretch>
            <a:fillRect/>
          </a:stretch>
        </p:blipFill>
        <p:spPr>
          <a:xfrm>
            <a:off x="12643525" y="9378385"/>
            <a:ext cx="1736899" cy="3057464"/>
          </a:xfrm>
          <a:prstGeom prst="rect">
            <a:avLst/>
          </a:prstGeom>
        </p:spPr>
      </p:pic>
      <p:pic>
        <p:nvPicPr>
          <p:cNvPr id="12" name="Picture 11">
            <a:extLst>
              <a:ext uri="{FF2B5EF4-FFF2-40B4-BE49-F238E27FC236}">
                <a16:creationId xmlns:a16="http://schemas.microsoft.com/office/drawing/2014/main" id="{48F0BDE3-443D-403D-AE40-CC77EE9A3278}"/>
              </a:ext>
            </a:extLst>
          </p:cNvPr>
          <p:cNvPicPr>
            <a:picLocks noChangeAspect="1"/>
          </p:cNvPicPr>
          <p:nvPr/>
        </p:nvPicPr>
        <p:blipFill>
          <a:blip r:embed="rId6"/>
          <a:stretch>
            <a:fillRect/>
          </a:stretch>
        </p:blipFill>
        <p:spPr>
          <a:xfrm>
            <a:off x="17993398" y="9362829"/>
            <a:ext cx="1840134" cy="3057464"/>
          </a:xfrm>
          <a:prstGeom prst="rect">
            <a:avLst/>
          </a:prstGeom>
        </p:spPr>
      </p:pic>
      <p:pic>
        <p:nvPicPr>
          <p:cNvPr id="13" name="Picture 12">
            <a:extLst>
              <a:ext uri="{FF2B5EF4-FFF2-40B4-BE49-F238E27FC236}">
                <a16:creationId xmlns:a16="http://schemas.microsoft.com/office/drawing/2014/main" id="{982D7792-1E92-4A24-BFCD-E9EBE5A6D1F9}"/>
              </a:ext>
            </a:extLst>
          </p:cNvPr>
          <p:cNvPicPr>
            <a:picLocks noChangeAspect="1"/>
          </p:cNvPicPr>
          <p:nvPr/>
        </p:nvPicPr>
        <p:blipFill>
          <a:blip r:embed="rId7"/>
          <a:stretch>
            <a:fillRect/>
          </a:stretch>
        </p:blipFill>
        <p:spPr>
          <a:xfrm>
            <a:off x="16825973" y="10812951"/>
            <a:ext cx="1167425" cy="377785"/>
          </a:xfrm>
          <a:prstGeom prst="rect">
            <a:avLst/>
          </a:prstGeom>
        </p:spPr>
      </p:pic>
      <p:pic>
        <p:nvPicPr>
          <p:cNvPr id="37" name="Picture 36">
            <a:extLst>
              <a:ext uri="{FF2B5EF4-FFF2-40B4-BE49-F238E27FC236}">
                <a16:creationId xmlns:a16="http://schemas.microsoft.com/office/drawing/2014/main" id="{EF953CC5-09FE-4243-854C-9933E84E9D8A}"/>
              </a:ext>
            </a:extLst>
          </p:cNvPr>
          <p:cNvPicPr>
            <a:picLocks noChangeAspect="1"/>
          </p:cNvPicPr>
          <p:nvPr/>
        </p:nvPicPr>
        <p:blipFill>
          <a:blip r:embed="rId7"/>
          <a:stretch>
            <a:fillRect/>
          </a:stretch>
        </p:blipFill>
        <p:spPr>
          <a:xfrm>
            <a:off x="14303140" y="10794468"/>
            <a:ext cx="1167425" cy="377785"/>
          </a:xfrm>
          <a:prstGeom prst="rect">
            <a:avLst/>
          </a:prstGeom>
        </p:spPr>
      </p:pic>
      <p:pic>
        <p:nvPicPr>
          <p:cNvPr id="38" name="Picture 37">
            <a:extLst>
              <a:ext uri="{FF2B5EF4-FFF2-40B4-BE49-F238E27FC236}">
                <a16:creationId xmlns:a16="http://schemas.microsoft.com/office/drawing/2014/main" id="{1E47BAD5-5F2D-41BE-89FC-FAC6B3C95A44}"/>
              </a:ext>
            </a:extLst>
          </p:cNvPr>
          <p:cNvPicPr>
            <a:picLocks noChangeAspect="1"/>
          </p:cNvPicPr>
          <p:nvPr/>
        </p:nvPicPr>
        <p:blipFill>
          <a:blip r:embed="rId7"/>
          <a:stretch>
            <a:fillRect/>
          </a:stretch>
        </p:blipFill>
        <p:spPr>
          <a:xfrm>
            <a:off x="11483930" y="10794468"/>
            <a:ext cx="1167425" cy="377785"/>
          </a:xfrm>
          <a:prstGeom prst="rect">
            <a:avLst/>
          </a:prstGeom>
        </p:spPr>
      </p:pic>
      <p:pic>
        <p:nvPicPr>
          <p:cNvPr id="39" name="Picture 38">
            <a:extLst>
              <a:ext uri="{FF2B5EF4-FFF2-40B4-BE49-F238E27FC236}">
                <a16:creationId xmlns:a16="http://schemas.microsoft.com/office/drawing/2014/main" id="{4F8555A4-8604-4192-BEFE-C46C31D2211B}"/>
              </a:ext>
            </a:extLst>
          </p:cNvPr>
          <p:cNvPicPr>
            <a:picLocks noChangeAspect="1"/>
          </p:cNvPicPr>
          <p:nvPr/>
        </p:nvPicPr>
        <p:blipFill>
          <a:blip r:embed="rId7"/>
          <a:stretch>
            <a:fillRect/>
          </a:stretch>
        </p:blipFill>
        <p:spPr>
          <a:xfrm>
            <a:off x="8806554" y="10683965"/>
            <a:ext cx="1243398" cy="402370"/>
          </a:xfrm>
          <a:prstGeom prst="rect">
            <a:avLst/>
          </a:prstGeom>
        </p:spPr>
      </p:pic>
      <p:pic>
        <p:nvPicPr>
          <p:cNvPr id="15" name="Picture 14">
            <a:extLst>
              <a:ext uri="{FF2B5EF4-FFF2-40B4-BE49-F238E27FC236}">
                <a16:creationId xmlns:a16="http://schemas.microsoft.com/office/drawing/2014/main" id="{0E1AE7D1-825A-4A4D-BA04-1EAB26231C9F}"/>
              </a:ext>
            </a:extLst>
          </p:cNvPr>
          <p:cNvPicPr>
            <a:picLocks noChangeAspect="1"/>
          </p:cNvPicPr>
          <p:nvPr/>
        </p:nvPicPr>
        <p:blipFill>
          <a:blip r:embed="rId8"/>
          <a:stretch>
            <a:fillRect/>
          </a:stretch>
        </p:blipFill>
        <p:spPr>
          <a:xfrm>
            <a:off x="10047539" y="9350007"/>
            <a:ext cx="1478486" cy="3017883"/>
          </a:xfrm>
          <a:prstGeom prst="rect">
            <a:avLst/>
          </a:prstGeom>
        </p:spPr>
      </p:pic>
      <p:pic>
        <p:nvPicPr>
          <p:cNvPr id="16" name="Picture 15">
            <a:extLst>
              <a:ext uri="{FF2B5EF4-FFF2-40B4-BE49-F238E27FC236}">
                <a16:creationId xmlns:a16="http://schemas.microsoft.com/office/drawing/2014/main" id="{90CB7B90-8406-479B-81AE-2258C427B009}"/>
              </a:ext>
            </a:extLst>
          </p:cNvPr>
          <p:cNvPicPr>
            <a:picLocks noChangeAspect="1"/>
          </p:cNvPicPr>
          <p:nvPr/>
        </p:nvPicPr>
        <p:blipFill>
          <a:blip r:embed="rId9"/>
          <a:stretch>
            <a:fillRect/>
          </a:stretch>
        </p:blipFill>
        <p:spPr>
          <a:xfrm>
            <a:off x="15407549" y="9377885"/>
            <a:ext cx="1545327" cy="3029585"/>
          </a:xfrm>
          <a:prstGeom prst="rect">
            <a:avLst/>
          </a:prstGeom>
        </p:spPr>
      </p:pic>
      <p:sp>
        <p:nvSpPr>
          <p:cNvPr id="18" name="TextBox 17">
            <a:extLst>
              <a:ext uri="{FF2B5EF4-FFF2-40B4-BE49-F238E27FC236}">
                <a16:creationId xmlns:a16="http://schemas.microsoft.com/office/drawing/2014/main" id="{C9D210E7-2D47-497F-B8A5-D955378BF6A3}"/>
              </a:ext>
            </a:extLst>
          </p:cNvPr>
          <p:cNvSpPr txBox="1"/>
          <p:nvPr/>
        </p:nvSpPr>
        <p:spPr>
          <a:xfrm>
            <a:off x="1380156" y="20746622"/>
            <a:ext cx="4716291" cy="3702039"/>
          </a:xfrm>
          <a:prstGeom prst="rect">
            <a:avLst/>
          </a:prstGeom>
          <a:noFill/>
        </p:spPr>
        <p:txBody>
          <a:bodyPr wrap="square" rtlCol="0">
            <a:spAutoFit/>
          </a:bodyPr>
          <a:lstStyle/>
          <a:p>
            <a:r>
              <a:rPr lang="en-IE" b="1" dirty="0"/>
              <a:t>Perception Layer:</a:t>
            </a:r>
            <a:endParaRPr lang="en-IE" dirty="0"/>
          </a:p>
          <a:p>
            <a:pPr marL="457200" indent="-457200">
              <a:buFont typeface="Arial" panose="020B0604020202020204" pitchFamily="34" charset="0"/>
              <a:buChar char="•"/>
            </a:pPr>
            <a:r>
              <a:rPr lang="en-IE" dirty="0"/>
              <a:t>Physical damage </a:t>
            </a:r>
          </a:p>
          <a:p>
            <a:pPr marL="457200" indent="-457200">
              <a:buFont typeface="Arial" panose="020B0604020202020204" pitchFamily="34" charset="0"/>
              <a:buChar char="•"/>
            </a:pPr>
            <a:r>
              <a:rPr lang="en-IE" dirty="0"/>
              <a:t>Node Tampering</a:t>
            </a:r>
          </a:p>
          <a:p>
            <a:pPr marL="457200" indent="-457200">
              <a:buFont typeface="Arial" panose="020B0604020202020204" pitchFamily="34" charset="0"/>
              <a:buChar char="•"/>
            </a:pPr>
            <a:r>
              <a:rPr lang="en-IE" dirty="0"/>
              <a:t>Side Channel Attack </a:t>
            </a:r>
          </a:p>
          <a:p>
            <a:pPr marL="457200" indent="-457200">
              <a:buFont typeface="Arial" panose="020B0604020202020204" pitchFamily="34" charset="0"/>
              <a:buChar char="•"/>
            </a:pPr>
            <a:r>
              <a:rPr lang="en-IE" dirty="0"/>
              <a:t>Sleep deprivation attack </a:t>
            </a:r>
          </a:p>
          <a:p>
            <a:pPr marL="457200" indent="-457200">
              <a:buFont typeface="Arial" panose="020B0604020202020204" pitchFamily="34" charset="0"/>
              <a:buChar char="•"/>
            </a:pPr>
            <a:r>
              <a:rPr lang="en-IE" dirty="0"/>
              <a:t>False Data Injection Attack</a:t>
            </a:r>
          </a:p>
          <a:p>
            <a:pPr marL="457200" indent="-457200">
              <a:buFont typeface="Arial" panose="020B0604020202020204" pitchFamily="34" charset="0"/>
              <a:buChar char="•"/>
            </a:pPr>
            <a:r>
              <a:rPr lang="en-IE" dirty="0"/>
              <a:t>Malicious Code Injection Attack</a:t>
            </a:r>
          </a:p>
        </p:txBody>
      </p:sp>
      <p:sp>
        <p:nvSpPr>
          <p:cNvPr id="21" name="TextBox 20">
            <a:extLst>
              <a:ext uri="{FF2B5EF4-FFF2-40B4-BE49-F238E27FC236}">
                <a16:creationId xmlns:a16="http://schemas.microsoft.com/office/drawing/2014/main" id="{CC646F67-F866-4A5F-A496-364E350C5482}"/>
              </a:ext>
            </a:extLst>
          </p:cNvPr>
          <p:cNvSpPr txBox="1"/>
          <p:nvPr/>
        </p:nvSpPr>
        <p:spPr>
          <a:xfrm>
            <a:off x="6730761" y="20836575"/>
            <a:ext cx="4850552" cy="3250826"/>
          </a:xfrm>
          <a:prstGeom prst="rect">
            <a:avLst/>
          </a:prstGeom>
          <a:noFill/>
        </p:spPr>
        <p:txBody>
          <a:bodyPr wrap="square" rtlCol="0">
            <a:spAutoFit/>
          </a:bodyPr>
          <a:lstStyle/>
          <a:p>
            <a:r>
              <a:rPr lang="en-IE" b="1" dirty="0"/>
              <a:t>Network Layer:</a:t>
            </a:r>
          </a:p>
          <a:p>
            <a:pPr marL="457200" indent="-457200">
              <a:buFont typeface="Arial" panose="020B0604020202020204" pitchFamily="34" charset="0"/>
              <a:buChar char="•"/>
            </a:pPr>
            <a:r>
              <a:rPr lang="en-IE" dirty="0"/>
              <a:t>Dos Attack</a:t>
            </a:r>
          </a:p>
          <a:p>
            <a:pPr marL="457200" indent="-457200">
              <a:buFont typeface="Arial" panose="020B0604020202020204" pitchFamily="34" charset="0"/>
              <a:buChar char="•"/>
            </a:pPr>
            <a:r>
              <a:rPr lang="en-IE" dirty="0"/>
              <a:t>Sybil attack</a:t>
            </a:r>
          </a:p>
          <a:p>
            <a:pPr marL="457200" indent="-457200">
              <a:buFont typeface="Arial" panose="020B0604020202020204" pitchFamily="34" charset="0"/>
              <a:buChar char="•"/>
            </a:pPr>
            <a:r>
              <a:rPr lang="en-IE" dirty="0"/>
              <a:t>RFID Cloning </a:t>
            </a:r>
          </a:p>
          <a:p>
            <a:pPr marL="457200" indent="-457200">
              <a:buFont typeface="Arial" panose="020B0604020202020204" pitchFamily="34" charset="0"/>
              <a:buChar char="•"/>
            </a:pPr>
            <a:r>
              <a:rPr lang="en-IE" dirty="0"/>
              <a:t>RFID Spoofing</a:t>
            </a:r>
          </a:p>
          <a:p>
            <a:pPr marL="457200" indent="-457200">
              <a:buFont typeface="Arial" panose="020B0604020202020204" pitchFamily="34" charset="0"/>
              <a:buChar char="•"/>
            </a:pPr>
            <a:r>
              <a:rPr lang="en-IE" dirty="0"/>
              <a:t>Traffic Analysis attack</a:t>
            </a:r>
          </a:p>
          <a:p>
            <a:pPr marL="457200" indent="-457200">
              <a:buFont typeface="Arial" panose="020B0604020202020204" pitchFamily="34" charset="0"/>
              <a:buChar char="•"/>
            </a:pPr>
            <a:r>
              <a:rPr lang="en-IE" dirty="0"/>
              <a:t>Routing information attack</a:t>
            </a:r>
          </a:p>
        </p:txBody>
      </p:sp>
      <p:sp>
        <p:nvSpPr>
          <p:cNvPr id="23" name="TextBox 22">
            <a:extLst>
              <a:ext uri="{FF2B5EF4-FFF2-40B4-BE49-F238E27FC236}">
                <a16:creationId xmlns:a16="http://schemas.microsoft.com/office/drawing/2014/main" id="{217AB868-66C1-43D7-A88B-8F5CDFEFF451}"/>
              </a:ext>
            </a:extLst>
          </p:cNvPr>
          <p:cNvSpPr txBox="1"/>
          <p:nvPr/>
        </p:nvSpPr>
        <p:spPr>
          <a:xfrm>
            <a:off x="11260755" y="20729915"/>
            <a:ext cx="4514942" cy="3702039"/>
          </a:xfrm>
          <a:prstGeom prst="rect">
            <a:avLst/>
          </a:prstGeom>
          <a:noFill/>
        </p:spPr>
        <p:txBody>
          <a:bodyPr wrap="square" rtlCol="0">
            <a:spAutoFit/>
          </a:bodyPr>
          <a:lstStyle/>
          <a:p>
            <a:r>
              <a:rPr lang="en-IE" b="1" dirty="0"/>
              <a:t>Application Layer:</a:t>
            </a:r>
            <a:endParaRPr lang="en-IE" dirty="0"/>
          </a:p>
          <a:p>
            <a:pPr marL="457200" indent="-457200">
              <a:buFont typeface="Arial" panose="020B0604020202020204" pitchFamily="34" charset="0"/>
              <a:buChar char="•"/>
            </a:pPr>
            <a:r>
              <a:rPr lang="en-IE" dirty="0"/>
              <a:t>Sniffing Attack</a:t>
            </a:r>
          </a:p>
          <a:p>
            <a:pPr marL="457200" indent="-457200">
              <a:buFont typeface="Arial" panose="020B0604020202020204" pitchFamily="34" charset="0"/>
              <a:buChar char="•"/>
            </a:pPr>
            <a:r>
              <a:rPr lang="en-IE" dirty="0"/>
              <a:t>Phishing Attack</a:t>
            </a:r>
          </a:p>
          <a:p>
            <a:pPr marL="457200" indent="-457200">
              <a:buFont typeface="Arial" panose="020B0604020202020204" pitchFamily="34" charset="0"/>
              <a:buChar char="•"/>
            </a:pPr>
            <a:r>
              <a:rPr lang="en-IE" dirty="0"/>
              <a:t>Denial of Service Attack</a:t>
            </a:r>
          </a:p>
          <a:p>
            <a:pPr marL="457200" indent="-457200">
              <a:buFont typeface="Arial" panose="020B0604020202020204" pitchFamily="34" charset="0"/>
              <a:buChar char="•"/>
            </a:pPr>
            <a:r>
              <a:rPr lang="en-IE" dirty="0"/>
              <a:t>Malicious Code Injection</a:t>
            </a:r>
          </a:p>
          <a:p>
            <a:pPr marL="457200" indent="-457200">
              <a:buFont typeface="Arial" panose="020B0604020202020204" pitchFamily="34" charset="0"/>
              <a:buChar char="•"/>
            </a:pPr>
            <a:r>
              <a:rPr lang="en-IE" dirty="0"/>
              <a:t>Virus, Worms, Trojan horse, Spyware</a:t>
            </a:r>
          </a:p>
          <a:p>
            <a:endParaRPr lang="en-IE" dirty="0"/>
          </a:p>
        </p:txBody>
      </p:sp>
      <p:sp>
        <p:nvSpPr>
          <p:cNvPr id="24" name="TextBox 23">
            <a:extLst>
              <a:ext uri="{FF2B5EF4-FFF2-40B4-BE49-F238E27FC236}">
                <a16:creationId xmlns:a16="http://schemas.microsoft.com/office/drawing/2014/main" id="{2693C89A-2AE3-4A45-8D14-1BAA518138BA}"/>
              </a:ext>
            </a:extLst>
          </p:cNvPr>
          <p:cNvSpPr txBox="1"/>
          <p:nvPr/>
        </p:nvSpPr>
        <p:spPr>
          <a:xfrm>
            <a:off x="15897790" y="20725750"/>
            <a:ext cx="4224919" cy="3702039"/>
          </a:xfrm>
          <a:prstGeom prst="rect">
            <a:avLst/>
          </a:prstGeom>
          <a:noFill/>
        </p:spPr>
        <p:txBody>
          <a:bodyPr wrap="square" rtlCol="0">
            <a:spAutoFit/>
          </a:bodyPr>
          <a:lstStyle/>
          <a:p>
            <a:r>
              <a:rPr lang="en-IE" b="1" dirty="0"/>
              <a:t>Middleware Layers:</a:t>
            </a:r>
            <a:endParaRPr lang="en-IE" dirty="0"/>
          </a:p>
          <a:p>
            <a:pPr marL="457200" indent="-457200">
              <a:buFont typeface="Arial" panose="020B0604020202020204" pitchFamily="34" charset="0"/>
              <a:buChar char="•"/>
            </a:pPr>
            <a:r>
              <a:rPr lang="en-IE" dirty="0"/>
              <a:t>Reply Attacks</a:t>
            </a:r>
          </a:p>
          <a:p>
            <a:pPr marL="457200" indent="-457200">
              <a:buFont typeface="Arial" panose="020B0604020202020204" pitchFamily="34" charset="0"/>
              <a:buChar char="•"/>
            </a:pPr>
            <a:r>
              <a:rPr lang="en-IE" dirty="0"/>
              <a:t>Wormhole Attacks</a:t>
            </a:r>
          </a:p>
          <a:p>
            <a:pPr marL="457200" indent="-457200">
              <a:buFont typeface="Arial" panose="020B0604020202020204" pitchFamily="34" charset="0"/>
              <a:buChar char="•"/>
            </a:pPr>
            <a:r>
              <a:rPr lang="en-IE" dirty="0"/>
              <a:t>Jamming Techniques</a:t>
            </a:r>
          </a:p>
          <a:p>
            <a:pPr marL="457200" indent="-457200">
              <a:buFont typeface="Arial" panose="020B0604020202020204" pitchFamily="34" charset="0"/>
              <a:buChar char="•"/>
            </a:pPr>
            <a:r>
              <a:rPr lang="en-IE" dirty="0"/>
              <a:t>Rogue access point</a:t>
            </a:r>
          </a:p>
          <a:p>
            <a:pPr marL="457200" indent="-457200">
              <a:buFont typeface="Arial" panose="020B0604020202020204" pitchFamily="34" charset="0"/>
              <a:buChar char="•"/>
            </a:pPr>
            <a:r>
              <a:rPr lang="en-IE" dirty="0"/>
              <a:t>Man in middle attacks</a:t>
            </a:r>
          </a:p>
          <a:p>
            <a:pPr marL="457200" indent="-457200">
              <a:buFont typeface="Arial" panose="020B0604020202020204" pitchFamily="34" charset="0"/>
              <a:buChar char="•"/>
            </a:pPr>
            <a:r>
              <a:rPr lang="en-IE" dirty="0"/>
              <a:t>Weak Password/open network </a:t>
            </a:r>
          </a:p>
        </p:txBody>
      </p:sp>
      <p:pic>
        <p:nvPicPr>
          <p:cNvPr id="28" name="Picture 27">
            <a:extLst>
              <a:ext uri="{FF2B5EF4-FFF2-40B4-BE49-F238E27FC236}">
                <a16:creationId xmlns:a16="http://schemas.microsoft.com/office/drawing/2014/main" id="{E58DB901-2FF0-470C-8192-8295F0304D54}"/>
              </a:ext>
            </a:extLst>
          </p:cNvPr>
          <p:cNvPicPr>
            <a:picLocks noChangeAspect="1"/>
          </p:cNvPicPr>
          <p:nvPr/>
        </p:nvPicPr>
        <p:blipFill>
          <a:blip r:embed="rId10"/>
          <a:stretch>
            <a:fillRect/>
          </a:stretch>
        </p:blipFill>
        <p:spPr>
          <a:xfrm>
            <a:off x="15441769" y="18879617"/>
            <a:ext cx="1061824" cy="610530"/>
          </a:xfrm>
          <a:prstGeom prst="rect">
            <a:avLst/>
          </a:prstGeom>
        </p:spPr>
      </p:pic>
      <p:pic>
        <p:nvPicPr>
          <p:cNvPr id="29" name="Picture 28">
            <a:extLst>
              <a:ext uri="{FF2B5EF4-FFF2-40B4-BE49-F238E27FC236}">
                <a16:creationId xmlns:a16="http://schemas.microsoft.com/office/drawing/2014/main" id="{1F27132C-37BF-4052-8D04-9A5BD1450EFB}"/>
              </a:ext>
            </a:extLst>
          </p:cNvPr>
          <p:cNvPicPr>
            <a:picLocks noChangeAspect="1"/>
          </p:cNvPicPr>
          <p:nvPr/>
        </p:nvPicPr>
        <p:blipFill>
          <a:blip r:embed="rId11"/>
          <a:stretch>
            <a:fillRect/>
          </a:stretch>
        </p:blipFill>
        <p:spPr>
          <a:xfrm>
            <a:off x="17772846" y="18200312"/>
            <a:ext cx="1329369" cy="590093"/>
          </a:xfrm>
          <a:prstGeom prst="rect">
            <a:avLst/>
          </a:prstGeom>
        </p:spPr>
      </p:pic>
      <p:pic>
        <p:nvPicPr>
          <p:cNvPr id="30" name="Picture 29">
            <a:extLst>
              <a:ext uri="{FF2B5EF4-FFF2-40B4-BE49-F238E27FC236}">
                <a16:creationId xmlns:a16="http://schemas.microsoft.com/office/drawing/2014/main" id="{D1D8B559-A308-4B15-9496-93B28A917069}"/>
              </a:ext>
            </a:extLst>
          </p:cNvPr>
          <p:cNvPicPr>
            <a:picLocks noChangeAspect="1"/>
          </p:cNvPicPr>
          <p:nvPr/>
        </p:nvPicPr>
        <p:blipFill>
          <a:blip r:embed="rId12"/>
          <a:stretch>
            <a:fillRect/>
          </a:stretch>
        </p:blipFill>
        <p:spPr>
          <a:xfrm>
            <a:off x="13904930" y="18319078"/>
            <a:ext cx="1004991" cy="590092"/>
          </a:xfrm>
          <a:prstGeom prst="rect">
            <a:avLst/>
          </a:prstGeom>
        </p:spPr>
      </p:pic>
      <p:pic>
        <p:nvPicPr>
          <p:cNvPr id="31" name="Picture 30">
            <a:extLst>
              <a:ext uri="{FF2B5EF4-FFF2-40B4-BE49-F238E27FC236}">
                <a16:creationId xmlns:a16="http://schemas.microsoft.com/office/drawing/2014/main" id="{617721A2-DA85-4FA6-AC4A-8B38B6F3892F}"/>
              </a:ext>
            </a:extLst>
          </p:cNvPr>
          <p:cNvPicPr>
            <a:picLocks noChangeAspect="1"/>
          </p:cNvPicPr>
          <p:nvPr/>
        </p:nvPicPr>
        <p:blipFill>
          <a:blip r:embed="rId13"/>
          <a:stretch>
            <a:fillRect/>
          </a:stretch>
        </p:blipFill>
        <p:spPr>
          <a:xfrm>
            <a:off x="15857647" y="18294483"/>
            <a:ext cx="804932" cy="439935"/>
          </a:xfrm>
          <a:prstGeom prst="rect">
            <a:avLst/>
          </a:prstGeom>
        </p:spPr>
      </p:pic>
      <p:sp>
        <p:nvSpPr>
          <p:cNvPr id="33" name="TextBox 32">
            <a:extLst>
              <a:ext uri="{FF2B5EF4-FFF2-40B4-BE49-F238E27FC236}">
                <a16:creationId xmlns:a16="http://schemas.microsoft.com/office/drawing/2014/main" id="{65F317DC-5B40-4502-A963-D15B1E5C53C7}"/>
              </a:ext>
            </a:extLst>
          </p:cNvPr>
          <p:cNvSpPr txBox="1"/>
          <p:nvPr/>
        </p:nvSpPr>
        <p:spPr>
          <a:xfrm>
            <a:off x="1115318" y="13617381"/>
            <a:ext cx="9435667" cy="5506892"/>
          </a:xfrm>
          <a:prstGeom prst="rect">
            <a:avLst/>
          </a:prstGeom>
          <a:noFill/>
        </p:spPr>
        <p:txBody>
          <a:bodyPr wrap="square" rtlCol="0">
            <a:spAutoFit/>
          </a:bodyPr>
          <a:lstStyle/>
          <a:p>
            <a:r>
              <a:rPr lang="en-IE" dirty="0"/>
              <a:t>The smart home system is divided into three main layers: application layer, network layer, and sensing layer. Starting from the sensing layer is responsible for data collection from all the home appliances and it sends data to the middle layer that is the network layer. The network layer uses the internet for sending data to the uppermost application layer which has different applications on a different level for different purposes.</a:t>
            </a:r>
          </a:p>
          <a:p>
            <a:r>
              <a:rPr lang="en-IE" dirty="0"/>
              <a:t>Middleware Layers are consist of protocols to transfer data between main Layers securely. </a:t>
            </a:r>
          </a:p>
          <a:p>
            <a:r>
              <a:rPr lang="en-IE" dirty="0"/>
              <a:t>Encryption is used to prevent the data from being tampered with and to maintain confidentiality as well as data integrity.</a:t>
            </a:r>
          </a:p>
        </p:txBody>
      </p:sp>
      <p:sp>
        <p:nvSpPr>
          <p:cNvPr id="47" name="Rounded Rectangle 31">
            <a:extLst>
              <a:ext uri="{FF2B5EF4-FFF2-40B4-BE49-F238E27FC236}">
                <a16:creationId xmlns:a16="http://schemas.microsoft.com/office/drawing/2014/main" id="{62C7065B-A4BF-41E8-B2C9-991E2F58D510}"/>
              </a:ext>
            </a:extLst>
          </p:cNvPr>
          <p:cNvSpPr/>
          <p:nvPr/>
        </p:nvSpPr>
        <p:spPr>
          <a:xfrm>
            <a:off x="10894843" y="12928827"/>
            <a:ext cx="9368318" cy="6807022"/>
          </a:xfrm>
          <a:prstGeom prst="roundRect">
            <a:avLst/>
          </a:prstGeom>
          <a:noFill/>
          <a:ln w="190500">
            <a:solidFill>
              <a:srgbClr val="0055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993" dirty="0"/>
          </a:p>
        </p:txBody>
      </p:sp>
      <p:sp>
        <p:nvSpPr>
          <p:cNvPr id="11" name="TextBox 10">
            <a:extLst>
              <a:ext uri="{FF2B5EF4-FFF2-40B4-BE49-F238E27FC236}">
                <a16:creationId xmlns:a16="http://schemas.microsoft.com/office/drawing/2014/main" id="{775782B6-43EA-4C20-B007-B119BFE3728E}"/>
              </a:ext>
            </a:extLst>
          </p:cNvPr>
          <p:cNvSpPr txBox="1"/>
          <p:nvPr/>
        </p:nvSpPr>
        <p:spPr>
          <a:xfrm>
            <a:off x="11378326" y="17607833"/>
            <a:ext cx="3884534" cy="584775"/>
          </a:xfrm>
          <a:prstGeom prst="rect">
            <a:avLst/>
          </a:prstGeom>
          <a:noFill/>
        </p:spPr>
        <p:txBody>
          <a:bodyPr wrap="square" rtlCol="0">
            <a:spAutoFit/>
          </a:bodyPr>
          <a:lstStyle/>
          <a:p>
            <a:r>
              <a:rPr lang="en-IE" sz="3200" b="1" dirty="0">
                <a:solidFill>
                  <a:srgbClr val="D31245"/>
                </a:solidFill>
              </a:rPr>
              <a:t>Technologies used </a:t>
            </a:r>
            <a:endParaRPr lang="en-IE" dirty="0"/>
          </a:p>
        </p:txBody>
      </p:sp>
      <p:pic>
        <p:nvPicPr>
          <p:cNvPr id="17" name="Picture 16">
            <a:extLst>
              <a:ext uri="{FF2B5EF4-FFF2-40B4-BE49-F238E27FC236}">
                <a16:creationId xmlns:a16="http://schemas.microsoft.com/office/drawing/2014/main" id="{11FB6CC8-D4C5-4B23-A674-103DB310789B}"/>
              </a:ext>
            </a:extLst>
          </p:cNvPr>
          <p:cNvPicPr>
            <a:picLocks noChangeAspect="1"/>
          </p:cNvPicPr>
          <p:nvPr/>
        </p:nvPicPr>
        <p:blipFill>
          <a:blip r:embed="rId14"/>
          <a:stretch>
            <a:fillRect/>
          </a:stretch>
        </p:blipFill>
        <p:spPr>
          <a:xfrm>
            <a:off x="12399334" y="18255962"/>
            <a:ext cx="651274" cy="385670"/>
          </a:xfrm>
          <a:prstGeom prst="rect">
            <a:avLst/>
          </a:prstGeom>
        </p:spPr>
      </p:pic>
      <p:pic>
        <p:nvPicPr>
          <p:cNvPr id="19" name="Picture 18">
            <a:extLst>
              <a:ext uri="{FF2B5EF4-FFF2-40B4-BE49-F238E27FC236}">
                <a16:creationId xmlns:a16="http://schemas.microsoft.com/office/drawing/2014/main" id="{DD7BFC56-C9B3-4208-A4AB-B63E2FC44C6D}"/>
              </a:ext>
            </a:extLst>
          </p:cNvPr>
          <p:cNvPicPr>
            <a:picLocks noChangeAspect="1"/>
          </p:cNvPicPr>
          <p:nvPr/>
        </p:nvPicPr>
        <p:blipFill>
          <a:blip r:embed="rId15"/>
          <a:stretch>
            <a:fillRect/>
          </a:stretch>
        </p:blipFill>
        <p:spPr>
          <a:xfrm>
            <a:off x="11886862" y="18783047"/>
            <a:ext cx="756663" cy="665714"/>
          </a:xfrm>
          <a:prstGeom prst="rect">
            <a:avLst/>
          </a:prstGeom>
        </p:spPr>
      </p:pic>
      <p:pic>
        <p:nvPicPr>
          <p:cNvPr id="20" name="Picture 19">
            <a:extLst>
              <a:ext uri="{FF2B5EF4-FFF2-40B4-BE49-F238E27FC236}">
                <a16:creationId xmlns:a16="http://schemas.microsoft.com/office/drawing/2014/main" id="{F8211BEF-DD7C-4EAC-89B9-34922C83589C}"/>
              </a:ext>
            </a:extLst>
          </p:cNvPr>
          <p:cNvPicPr>
            <a:picLocks noChangeAspect="1"/>
          </p:cNvPicPr>
          <p:nvPr/>
        </p:nvPicPr>
        <p:blipFill>
          <a:blip r:embed="rId16"/>
          <a:stretch>
            <a:fillRect/>
          </a:stretch>
        </p:blipFill>
        <p:spPr>
          <a:xfrm>
            <a:off x="13375432" y="18971177"/>
            <a:ext cx="1004992" cy="584775"/>
          </a:xfrm>
          <a:prstGeom prst="rect">
            <a:avLst/>
          </a:prstGeom>
        </p:spPr>
      </p:pic>
      <p:pic>
        <p:nvPicPr>
          <p:cNvPr id="25" name="Picture 24">
            <a:extLst>
              <a:ext uri="{FF2B5EF4-FFF2-40B4-BE49-F238E27FC236}">
                <a16:creationId xmlns:a16="http://schemas.microsoft.com/office/drawing/2014/main" id="{3E383000-F8B5-40E1-AA08-EB98B5333D39}"/>
              </a:ext>
            </a:extLst>
          </p:cNvPr>
          <p:cNvPicPr>
            <a:picLocks noChangeAspect="1"/>
          </p:cNvPicPr>
          <p:nvPr/>
        </p:nvPicPr>
        <p:blipFill>
          <a:blip r:embed="rId17"/>
          <a:stretch>
            <a:fillRect/>
          </a:stretch>
        </p:blipFill>
        <p:spPr>
          <a:xfrm>
            <a:off x="17571925" y="18981870"/>
            <a:ext cx="1329369" cy="541177"/>
          </a:xfrm>
          <a:prstGeom prst="rect">
            <a:avLst/>
          </a:prstGeom>
        </p:spPr>
      </p:pic>
      <p:sp>
        <p:nvSpPr>
          <p:cNvPr id="34" name="TextBox 33">
            <a:extLst>
              <a:ext uri="{FF2B5EF4-FFF2-40B4-BE49-F238E27FC236}">
                <a16:creationId xmlns:a16="http://schemas.microsoft.com/office/drawing/2014/main" id="{DD4F45B1-DDC9-4608-8145-795CE348009A}"/>
              </a:ext>
            </a:extLst>
          </p:cNvPr>
          <p:cNvSpPr txBox="1"/>
          <p:nvPr/>
        </p:nvSpPr>
        <p:spPr>
          <a:xfrm>
            <a:off x="11625128" y="13195481"/>
            <a:ext cx="5919670" cy="584775"/>
          </a:xfrm>
          <a:prstGeom prst="rect">
            <a:avLst/>
          </a:prstGeom>
          <a:noFill/>
        </p:spPr>
        <p:txBody>
          <a:bodyPr wrap="square" rtlCol="0">
            <a:spAutoFit/>
          </a:bodyPr>
          <a:lstStyle/>
          <a:p>
            <a:r>
              <a:rPr lang="en-IE" sz="3200" b="1" dirty="0">
                <a:solidFill>
                  <a:srgbClr val="D31245"/>
                </a:solidFill>
              </a:rPr>
              <a:t>Encryption Security Mechanism </a:t>
            </a:r>
            <a:endParaRPr lang="en-IE" dirty="0"/>
          </a:p>
        </p:txBody>
      </p:sp>
      <p:sp>
        <p:nvSpPr>
          <p:cNvPr id="57" name="Rounded Rectangle 41">
            <a:extLst>
              <a:ext uri="{FF2B5EF4-FFF2-40B4-BE49-F238E27FC236}">
                <a16:creationId xmlns:a16="http://schemas.microsoft.com/office/drawing/2014/main" id="{E2A5BD62-1E69-4351-91E7-686B06F96D0D}"/>
              </a:ext>
            </a:extLst>
          </p:cNvPr>
          <p:cNvSpPr/>
          <p:nvPr/>
        </p:nvSpPr>
        <p:spPr>
          <a:xfrm>
            <a:off x="977589" y="8964842"/>
            <a:ext cx="19333301" cy="3690243"/>
          </a:xfrm>
          <a:prstGeom prst="roundRect">
            <a:avLst/>
          </a:prstGeom>
          <a:noFill/>
          <a:ln w="190500">
            <a:solidFill>
              <a:srgbClr val="0055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993" dirty="0"/>
          </a:p>
        </p:txBody>
      </p:sp>
      <p:pic>
        <p:nvPicPr>
          <p:cNvPr id="58" name="Picture 57">
            <a:extLst>
              <a:ext uri="{FF2B5EF4-FFF2-40B4-BE49-F238E27FC236}">
                <a16:creationId xmlns:a16="http://schemas.microsoft.com/office/drawing/2014/main" id="{8913D91D-A1A3-4FC6-A851-7E3F5D75A37A}"/>
              </a:ext>
            </a:extLst>
          </p:cNvPr>
          <p:cNvPicPr>
            <a:picLocks noChangeAspect="1"/>
          </p:cNvPicPr>
          <p:nvPr/>
        </p:nvPicPr>
        <p:blipFill>
          <a:blip r:embed="rId18"/>
          <a:stretch>
            <a:fillRect/>
          </a:stretch>
        </p:blipFill>
        <p:spPr>
          <a:xfrm>
            <a:off x="11581313" y="13802956"/>
            <a:ext cx="7319981" cy="378010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4001</TotalTime>
  <Words>507</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Adam Clooney</dc:creator>
  <cp:lastModifiedBy>payam ismaili</cp:lastModifiedBy>
  <cp:revision>243</cp:revision>
  <cp:lastPrinted>2013-07-03T14:42:25Z</cp:lastPrinted>
  <dcterms:created xsi:type="dcterms:W3CDTF">2013-06-26T20:37:14Z</dcterms:created>
  <dcterms:modified xsi:type="dcterms:W3CDTF">2020-03-26T00:12:55Z</dcterms:modified>
</cp:coreProperties>
</file>