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EC7E-BC25-4C8B-B10B-BCBA5B9C4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A9721-4A66-4FD3-B723-BFFC6E64E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A0D7-D56C-4973-A8CC-5157FEA0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7582-D620-48FF-AB51-AF9647BA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3AA2-F415-4FBA-83C6-5A2FE473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1027-5BD3-437A-BF88-62229F99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4F8C6-5655-436E-91E5-625EC40B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028E-0F3C-4B07-AF7F-5BC164E8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5F12-7B82-4ADA-B7BE-5932B307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4B3A-F445-407F-90BE-8D8280D1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25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65FD0-1EFB-45BC-8695-129D0DB01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D3CBC-F690-4E08-AD2A-A7C0CFD22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9CEF8-D2C2-4CF4-8B41-4C551650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6A40-6D04-4F1E-87D2-3576F05E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56B6-BCBE-487D-8766-E55F689E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82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2757-E435-42E2-8F58-C933D428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65D4-2228-469E-ACDD-F04023CC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50B30-3C30-40EC-8ABF-AC7BB993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E6C0-97AA-499C-9885-23E0C3C1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CDBD-60CB-490E-BF2D-7A6C5753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8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9588-421B-4386-8969-27C2A0E3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21822-3448-43B7-AC61-886976FE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B081-EF30-4789-87C8-BC11AD2D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50F4-FD10-4C35-B1FA-09D5AADE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BA99-9A71-4A2B-9953-C9FE4B17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3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92B2-624B-40A3-9832-EB96AFB0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FB2B-5F68-4C64-B9B7-95A71B658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6E920-F7AC-4973-BA88-F029FBB0B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E647-9E29-4819-A4C2-2777BB7C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10F27-00D3-4B1B-B0EC-D6F93CFE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78CC1-C78B-4F34-B388-B547B19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29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38D5-97AA-401F-8885-63358087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17D4-A921-4B1B-B4A5-49108E28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07A12-0A9B-4B7A-891B-16430091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362CA-A61A-4056-A4D8-8DDEE9884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83126-CA02-451D-8C21-12DE19296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2D4BC-5CBF-40D6-B2C5-F1208751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6F1A9-EE0F-4C93-9735-E140C899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E854C-E57E-463C-B11E-A6ECBD9B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3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A329-4308-444C-BC10-C44EF023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78DA1-AA58-489B-BE29-91EEB2B7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C0626-0C9C-40CD-ADA5-7745156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EDF2F-658E-4219-89F7-FE2032B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88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A3958-2991-41AE-857D-BEC32A86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BA209-8D80-4F20-8B04-DBB5E0D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DCEAF-87C2-4498-91CE-ADE54F5A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1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CCFD-1D04-4F80-80B9-9C33410F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AE6A-2672-4029-AE1F-63C88B06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5ED6-B79D-4D11-A4EB-875F075BE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6A4E6-AC94-4543-B977-E3B91459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4BD7C-7EB8-4BD3-BCA3-D79886C6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357C4-C783-4F42-A735-8FEB5DC2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41F9-2D3B-4256-8AB0-8257641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DB0CC-7CB2-462A-80E5-A5DBE7F15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C6CE-D74E-4E32-91A6-B387A61DE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0B6A1-24FB-41FE-99E6-8B7DE9B8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6628C-AE7E-4C46-8C9B-F3B8CFA7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4706-6650-4429-92B9-7A67656A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6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047E2-FC10-4546-B378-674ECA30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E3120-1516-4C12-9154-295270BF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AFF1-CDAC-4F5D-AD9B-BC4FB8414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BE381-E588-4B8F-9895-6E3DF85F7D51}" type="datetimeFigureOut">
              <a:rPr lang="en-IN" smtClean="0"/>
              <a:t>Fri, 20-Nov-2020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36A1-1564-4D45-99E5-ABEC0761D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B816-4135-46AE-99DB-0DB775897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A64E3-0391-46B6-8F67-2E8EE4D7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1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to deploy your project on eclipse using tomcat server and Oracle 10g Server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8400" y="472440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imp and press ENTER</a:t>
            </a:r>
          </a:p>
          <a:p>
            <a:r>
              <a:rPr lang="en-US" dirty="0"/>
              <a:t>It will ask for username and password</a:t>
            </a:r>
          </a:p>
          <a:p>
            <a:r>
              <a:rPr lang="en-US" dirty="0"/>
              <a:t>USERNAME is eshopping and PASSWORD is nolin</a:t>
            </a:r>
          </a:p>
          <a:p>
            <a:endParaRPr lang="en-US" dirty="0"/>
          </a:p>
        </p:txBody>
      </p:sp>
      <p:pic>
        <p:nvPicPr>
          <p:cNvPr id="8194" name="Picture 2" descr="C:\Users\Sarjit\Desktop\screenshots\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533401"/>
            <a:ext cx="6937375" cy="3697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8400" y="4343401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it will ask for the path of .</a:t>
            </a:r>
            <a:r>
              <a:rPr lang="en-US" dirty="0" err="1"/>
              <a:t>dmp</a:t>
            </a:r>
            <a:r>
              <a:rPr lang="en-US" dirty="0"/>
              <a:t> file.  Your project has a </a:t>
            </a:r>
            <a:r>
              <a:rPr lang="en-US" dirty="0" err="1"/>
              <a:t>dmp</a:t>
            </a:r>
            <a:r>
              <a:rPr lang="en-US" dirty="0"/>
              <a:t> file copy paste that path here and press ENTER</a:t>
            </a:r>
          </a:p>
        </p:txBody>
      </p:sp>
      <p:pic>
        <p:nvPicPr>
          <p:cNvPr id="9218" name="Picture 2" descr="C:\Users\Sarjit\Desktop\screenshots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457201"/>
            <a:ext cx="6804025" cy="3535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9400" y="4419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it will ask for buffer size . Type 8200 and press Enter</a:t>
            </a:r>
          </a:p>
          <a:p>
            <a:r>
              <a:rPr lang="en-US" dirty="0"/>
              <a:t>Then you get five options. Enter ‘n’ in the first option and ‘y’ in the rest as shown in the image.</a:t>
            </a:r>
          </a:p>
        </p:txBody>
      </p:sp>
      <p:pic>
        <p:nvPicPr>
          <p:cNvPr id="3074" name="Picture 2" descr="C:\Users\Sarjit\Desktop\screenshots\11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1" y="609600"/>
            <a:ext cx="6507163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arjit\Desktop\screenshots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1" y="457200"/>
            <a:ext cx="8381999" cy="6172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5000" y="167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‘Run On Server’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arjit\Desktop\screenshots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705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153400" y="1295400"/>
            <a:ext cx="205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this is your first project and you are running it for the first time you will have to make a server.</a:t>
            </a:r>
          </a:p>
          <a:p>
            <a:r>
              <a:rPr lang="en-US" dirty="0"/>
              <a:t>Choose Tomcat 7.0 in Apache and click on Next. Then it will ask you to browse to the server folder.</a:t>
            </a:r>
          </a:p>
          <a:p>
            <a:r>
              <a:rPr lang="en-US" dirty="0"/>
              <a:t>Click finish after that and you can run your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needed to run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(Indigo)</a:t>
            </a:r>
          </a:p>
          <a:p>
            <a:r>
              <a:rPr lang="en-US" dirty="0"/>
              <a:t>Apache Tomcat 7.0</a:t>
            </a:r>
          </a:p>
          <a:p>
            <a:r>
              <a:rPr lang="en-US" dirty="0"/>
              <a:t>Oracle 10g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jit\Desktop\screenshots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533400"/>
            <a:ext cx="8382000" cy="5867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10200" y="144780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Eclipse and click on File&gt;Import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jit\Desktop\screenshots\2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457200"/>
            <a:ext cx="5019675" cy="53911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72200" y="2362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“War File” option in “Web”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arjit\Desktop\screenshots\3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304801"/>
            <a:ext cx="6726237" cy="589756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343400" y="434340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 to your war file and click finish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rjit\Desktop\screenshots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1" y="533401"/>
            <a:ext cx="5764213" cy="507841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077200" y="12954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“Run SQL Command Line”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4572001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the password you chose while installing Oracle 10g in place of “YOUR_PASSWORD”</a:t>
            </a:r>
          </a:p>
        </p:txBody>
      </p:sp>
      <p:pic>
        <p:nvPicPr>
          <p:cNvPr id="5122" name="Picture 2" descr="C:\Users\Sarjit\Desktop\screenshots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09601"/>
            <a:ext cx="7080250" cy="35163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62200" y="4648201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project has a unique username and password</a:t>
            </a:r>
          </a:p>
          <a:p>
            <a:r>
              <a:rPr lang="en-US" dirty="0"/>
              <a:t>For IMS the USERNAME is eshopping and the PASSWORD is nolin</a:t>
            </a:r>
          </a:p>
        </p:txBody>
      </p:sp>
      <p:pic>
        <p:nvPicPr>
          <p:cNvPr id="1026" name="Picture 2" descr="C:\Users\Sarjit\Desktop\Untitle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762000"/>
            <a:ext cx="7294563" cy="3676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77200" y="1295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“</a:t>
            </a:r>
            <a:r>
              <a:rPr lang="en-US" dirty="0" err="1"/>
              <a:t>cmd</a:t>
            </a:r>
            <a:r>
              <a:rPr lang="en-US" dirty="0"/>
              <a:t>”</a:t>
            </a:r>
          </a:p>
        </p:txBody>
      </p:sp>
      <p:pic>
        <p:nvPicPr>
          <p:cNvPr id="7170" name="Picture 2" descr="C:\Users\Sarjit\Desktop\screenshots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685801"/>
            <a:ext cx="5840413" cy="4992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Steps to deploy your project on eclipse using tomcat server and Oracle 10g Server</vt:lpstr>
      <vt:lpstr>Software needed to run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deploy your project on eclipse using tomcat server and Oracle 10g Server</dc:title>
  <dc:creator>Payas Kakkar</dc:creator>
  <cp:lastModifiedBy>Payas Kakkar</cp:lastModifiedBy>
  <cp:revision>1</cp:revision>
  <dcterms:created xsi:type="dcterms:W3CDTF">2020-11-20T10:12:30Z</dcterms:created>
  <dcterms:modified xsi:type="dcterms:W3CDTF">2020-11-20T10:12:45Z</dcterms:modified>
</cp:coreProperties>
</file>