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032E1-1047-48A5-804D-412844FCD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D83F20-4ECB-47C4-8BE5-09CDA172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Sangerbayev</a:t>
            </a:r>
            <a:r>
              <a:rPr lang="en-US" dirty="0"/>
              <a:t> </a:t>
            </a:r>
            <a:r>
              <a:rPr lang="en-US" dirty="0" err="1"/>
              <a:t>maxat</a:t>
            </a:r>
            <a:r>
              <a:rPr lang="en-US" dirty="0"/>
              <a:t> and </a:t>
            </a:r>
            <a:r>
              <a:rPr lang="en-US" dirty="0" err="1"/>
              <a:t>markitanov</a:t>
            </a:r>
            <a:r>
              <a:rPr lang="en-US" dirty="0"/>
              <a:t> </a:t>
            </a:r>
            <a:r>
              <a:rPr lang="en-US" dirty="0" err="1"/>
              <a:t>denis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8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D1DF5-B9D4-49F1-B625-F1D2E455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0"/>
            <a:ext cx="3801359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electrocardiograph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C20B19-E9EF-4801-A96A-86511101B8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414" r="-377"/>
          <a:stretch/>
        </p:blipFill>
        <p:spPr>
          <a:xfrm>
            <a:off x="4722813" y="914400"/>
            <a:ext cx="6094412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9B539F1-D19D-43D5-BD29-A97C30B0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3801359" cy="1828800"/>
          </a:xfrm>
        </p:spPr>
        <p:txBody>
          <a:bodyPr/>
          <a:lstStyle/>
          <a:p>
            <a:r>
              <a:rPr lang="en-US" dirty="0"/>
              <a:t>Costs ~150000tg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9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0C44-9C25-40A1-82DB-3A72CDB5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cardio reader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EA2721-FF88-47BD-842B-CF18D57C43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96D935F-C96C-49A6-96B1-35B386FF3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58657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6D76-2C9A-4DC4-BD15-EE0E77A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err="1"/>
              <a:t>cardiodiagram</a:t>
            </a:r>
            <a:r>
              <a:rPr lang="en-US" dirty="0"/>
              <a:t> reader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56F45-53CC-4981-A0F1-494323D39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FDB082-5EFF-4646-97C9-15AB61934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6369" y="2141538"/>
            <a:ext cx="4745850" cy="3649662"/>
          </a:xfr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79758D7-92DF-4943-ABD0-4E42B345EDE5}"/>
              </a:ext>
            </a:extLst>
          </p:cNvPr>
          <p:cNvSpPr/>
          <p:nvPr/>
        </p:nvSpPr>
        <p:spPr>
          <a:xfrm>
            <a:off x="2394408" y="3139125"/>
            <a:ext cx="3122472" cy="167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Goes 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2532F-D1A4-48F7-87A0-A82622DC5248}"/>
              </a:ext>
            </a:extLst>
          </p:cNvPr>
          <p:cNvSpPr txBox="1"/>
          <p:nvPr/>
        </p:nvSpPr>
        <p:spPr>
          <a:xfrm>
            <a:off x="8423843" y="3244334"/>
            <a:ext cx="18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5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071-58BB-4968-8A5D-86B654CC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322894"/>
          </a:xfrm>
        </p:spPr>
        <p:txBody>
          <a:bodyPr/>
          <a:lstStyle/>
          <a:p>
            <a:r>
              <a:rPr lang="en-US" dirty="0"/>
              <a:t>SHOULD YOU VISIT THE DOCTOR?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5CCF-CA4B-472D-9FD6-1C26AB87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81666"/>
            <a:ext cx="10131428" cy="4009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Yes for prophylaxis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289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B2798-F3BD-4E82-8416-5435808A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format?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E5D1F-E3B1-498B-8AFE-4AABBA5EFD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Photo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Data</a:t>
            </a:r>
            <a:endParaRPr lang="ru-RU" sz="36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A8E23163-0EEE-459C-AAA2-4058FB6F9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6369" y="2141538"/>
            <a:ext cx="4745850" cy="3649662"/>
          </a:xfr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F7425ED-6C5B-4675-B1CA-7781D42D804D}"/>
              </a:ext>
            </a:extLst>
          </p:cNvPr>
          <p:cNvCxnSpPr/>
          <p:nvPr/>
        </p:nvCxnSpPr>
        <p:spPr>
          <a:xfrm>
            <a:off x="2516956" y="3044858"/>
            <a:ext cx="295200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EFFB67-58D9-4257-8E68-D692535FCDD1}"/>
              </a:ext>
            </a:extLst>
          </p:cNvPr>
          <p:cNvCxnSpPr/>
          <p:nvPr/>
        </p:nvCxnSpPr>
        <p:spPr>
          <a:xfrm flipV="1">
            <a:off x="2384981" y="4242062"/>
            <a:ext cx="3139126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4F6BD8-30B0-4B50-8710-0D0F231EFEAA}"/>
              </a:ext>
            </a:extLst>
          </p:cNvPr>
          <p:cNvSpPr txBox="1"/>
          <p:nvPr/>
        </p:nvSpPr>
        <p:spPr>
          <a:xfrm>
            <a:off x="3607523" y="2986322"/>
            <a:ext cx="149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52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A591F-073E-4EE4-B3F4-C231FE51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education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140BF-83E0-409F-9794-360FF0D81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UCI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820FB43-D86F-4F14-95CF-6929E2A0D7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383336"/>
            <a:ext cx="4997450" cy="189472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E757E8F2-22EE-4DDE-AB60-4DC8B660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Time-based data</a:t>
            </a:r>
            <a:endParaRPr lang="ru-RU" dirty="0"/>
          </a:p>
        </p:txBody>
      </p:sp>
      <p:pic>
        <p:nvPicPr>
          <p:cNvPr id="14" name="Объект 13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AA4EEF6-3E95-4533-9390-A572ECB44A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3233635"/>
            <a:ext cx="4995863" cy="2194129"/>
          </a:xfrm>
        </p:spPr>
      </p:pic>
    </p:spTree>
    <p:extLst>
      <p:ext uri="{BB962C8B-B14F-4D97-AF65-F5344CB8AC3E}">
        <p14:creationId xmlns:p14="http://schemas.microsoft.com/office/powerpoint/2010/main" val="39305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28E20-D70D-4829-9C67-0707704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33D8FA-0471-42F3-9EF1-FEEF2810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43807"/>
            <a:ext cx="10131428" cy="3447393"/>
          </a:xfrm>
        </p:spPr>
        <p:txBody>
          <a:bodyPr/>
          <a:lstStyle/>
          <a:p>
            <a:r>
              <a:rPr lang="en-US" dirty="0"/>
              <a:t>Cardiogram reader</a:t>
            </a:r>
          </a:p>
          <a:p>
            <a:endParaRPr lang="en-US" dirty="0"/>
          </a:p>
          <a:p>
            <a:r>
              <a:rPr lang="en-US" dirty="0"/>
              <a:t>Inputs: Data and Photo (if we manage to build an OCR)</a:t>
            </a:r>
          </a:p>
          <a:p>
            <a:endParaRPr lang="en-US" dirty="0"/>
          </a:p>
          <a:p>
            <a:r>
              <a:rPr lang="en-US" dirty="0"/>
              <a:t>Output: Answer on question – should you visit the doctor?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83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1511</TotalTime>
  <Words>77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Небесная</vt:lpstr>
      <vt:lpstr>Machine learning</vt:lpstr>
      <vt:lpstr> electrocardiograph</vt:lpstr>
      <vt:lpstr>Abstract cardio reader</vt:lpstr>
      <vt:lpstr>Abstract cardiodiagram reader</vt:lpstr>
      <vt:lpstr>SHOULD YOU VISIT THE DOCTOR?</vt:lpstr>
      <vt:lpstr>What format?</vt:lpstr>
      <vt:lpstr>Data for education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Маркитанов Денис</dc:creator>
  <cp:lastModifiedBy>Маркитанов Денис</cp:lastModifiedBy>
  <cp:revision>21</cp:revision>
  <dcterms:created xsi:type="dcterms:W3CDTF">2018-10-04T05:19:20Z</dcterms:created>
  <dcterms:modified xsi:type="dcterms:W3CDTF">2018-10-07T06:48:15Z</dcterms:modified>
</cp:coreProperties>
</file>