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1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56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85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3155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455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7117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80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80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9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39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7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4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9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0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97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97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982" y="3311526"/>
            <a:ext cx="9010036" cy="690101"/>
          </a:xfrm>
        </p:spPr>
        <p:txBody>
          <a:bodyPr>
            <a:noAutofit/>
          </a:bodyPr>
          <a:lstStyle/>
          <a:p>
            <a:r>
              <a:rPr sz="3600" dirty="0" err="1"/>
              <a:t>LearnSphere</a:t>
            </a:r>
            <a:r>
              <a:rPr sz="3600" dirty="0"/>
              <a:t> – Empowering Educational Choices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28" y="4001627"/>
            <a:ext cx="2416277" cy="69010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Group</a:t>
            </a:r>
            <a:r>
              <a:rPr lang="en-US" sz="3200" dirty="0"/>
              <a:t> </a:t>
            </a:r>
            <a:r>
              <a:rPr lang="en-US" sz="3200" dirty="0">
                <a:solidFill>
                  <a:schemeClr val="tx1"/>
                </a:solidFill>
              </a:rPr>
              <a:t>- H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B3697-244F-7150-951C-FAA502A0F158}"/>
              </a:ext>
            </a:extLst>
          </p:cNvPr>
          <p:cNvSpPr txBox="1"/>
          <p:nvPr/>
        </p:nvSpPr>
        <p:spPr>
          <a:xfrm>
            <a:off x="0" y="1803407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BRAINWARE UNIVERSITY</a:t>
            </a:r>
            <a:endParaRPr lang="en-IN" sz="6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589952-A82B-8AD0-5CCA-63368DB8B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558" y="-50009"/>
            <a:ext cx="1997177" cy="199717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2811A7-5828-ABB7-F364-34CB1DC84F5B}"/>
              </a:ext>
            </a:extLst>
          </p:cNvPr>
          <p:cNvSpPr txBox="1"/>
          <p:nvPr/>
        </p:nvSpPr>
        <p:spPr>
          <a:xfrm>
            <a:off x="267928" y="4627978"/>
            <a:ext cx="34412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Soumajit</a:t>
            </a:r>
            <a:r>
              <a:rPr lang="en-US" sz="2400" dirty="0"/>
              <a:t> Sadhukhan</a:t>
            </a:r>
          </a:p>
          <a:p>
            <a:r>
              <a:rPr lang="en-US" sz="2400" dirty="0"/>
              <a:t>Rumana Parven</a:t>
            </a:r>
          </a:p>
          <a:p>
            <a:r>
              <a:rPr lang="en-US" sz="2400" dirty="0"/>
              <a:t>Payel Das</a:t>
            </a:r>
          </a:p>
          <a:p>
            <a:r>
              <a:rPr lang="en-US" sz="2400" dirty="0" err="1"/>
              <a:t>Aiyshee</a:t>
            </a:r>
            <a:r>
              <a:rPr lang="en-US" sz="2400" dirty="0"/>
              <a:t> Laha</a:t>
            </a:r>
          </a:p>
          <a:p>
            <a:r>
              <a:rPr lang="en-US" sz="2400" dirty="0" err="1"/>
              <a:t>Rupsa</a:t>
            </a:r>
            <a:r>
              <a:rPr lang="en-US" sz="2400" dirty="0"/>
              <a:t> Saha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LearnSphere aims to simplify access to educational information.</a:t>
            </a:r>
          </a:p>
          <a:p>
            <a:r>
              <a:t>• Acts as a centralized hub for students to explore courses, degrees, colleges, and exams.</a:t>
            </a:r>
          </a:p>
          <a:p>
            <a:r>
              <a:t>• Empowers informed academic and career decisions with accurate, relevant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 of LearnSphere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Comprehensive info on courses, degrees, exams.</a:t>
            </a:r>
          </a:p>
          <a:p>
            <a:r>
              <a:t>• College profiles with fees, admission, durations.</a:t>
            </a:r>
          </a:p>
          <a:p>
            <a:r>
              <a:t>• Search and filter tools by type, fee, location.</a:t>
            </a:r>
          </a:p>
          <a:p>
            <a:r>
              <a:t>• Compare tools for better decision-making.</a:t>
            </a:r>
          </a:p>
          <a:p>
            <a:r>
              <a:t>• User-friendly interface for seamless navigation.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</a:t>
            </a:r>
          </a:p>
          <a:p>
            <a:r>
              <a:t>• HTML, CSS, JavaScript, Bootstrap</a:t>
            </a:r>
          </a:p>
          <a:p>
            <a:endParaRPr/>
          </a:p>
          <a:p>
            <a:r>
              <a:t>Backend:</a:t>
            </a:r>
          </a:p>
          <a:p>
            <a:r>
              <a:t>• PHP, Laravel</a:t>
            </a:r>
          </a:p>
          <a:p>
            <a:endParaRPr/>
          </a:p>
          <a:p>
            <a:r>
              <a:t>Database:</a:t>
            </a:r>
          </a:p>
          <a:p>
            <a:r>
              <a:t>• MySQL for structured data storage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Smart search with advanced filters</a:t>
            </a:r>
          </a:p>
          <a:p>
            <a:r>
              <a:t>• User authentication and dashboards</a:t>
            </a:r>
          </a:p>
          <a:p>
            <a:r>
              <a:t>• Admin content management system</a:t>
            </a:r>
          </a:p>
          <a:p>
            <a:r>
              <a:t>• Course and college comparison tools</a:t>
            </a:r>
          </a:p>
          <a:p>
            <a:r>
              <a:t>• Notifications for deadlines and updates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Scalable to support growing users</a:t>
            </a:r>
          </a:p>
          <a:p>
            <a:r>
              <a:t>• Secure user data protection</a:t>
            </a:r>
          </a:p>
          <a:p>
            <a:r>
              <a:t>• Cross-platform accessibility</a:t>
            </a:r>
          </a:p>
          <a:p>
            <a:r>
              <a:t>• Fast and responsive performance</a:t>
            </a:r>
          </a:p>
          <a:p>
            <a:r>
              <a:t>• Regular updates and maintenance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 &amp; 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Frontend:</a:t>
            </a:r>
          </a:p>
          <a:p>
            <a:r>
              <a:t>• HTML, CSS, JavaScript, Bootstrap for modern UIs</a:t>
            </a:r>
          </a:p>
          <a:p>
            <a:endParaRPr/>
          </a:p>
          <a:p>
            <a:r>
              <a:t>Backend:</a:t>
            </a:r>
          </a:p>
          <a:p>
            <a:r>
              <a:t>• PHP with Laravel – secure, modular development</a:t>
            </a:r>
          </a:p>
          <a:p>
            <a:endParaRPr/>
          </a:p>
          <a:p>
            <a:r>
              <a:t>Database:</a:t>
            </a:r>
          </a:p>
          <a:p>
            <a:r>
              <a:t>• MySQL – reliable for structured data</a:t>
            </a:r>
          </a:p>
          <a:p>
            <a:endParaRPr/>
          </a:p>
          <a:p>
            <a:r>
              <a:t>Chosen for scalability, performance, and developer efficiency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LearnSphere is a one-stop educational resource</a:t>
            </a:r>
          </a:p>
          <a:p>
            <a:r>
              <a:t>• Supports informed academic decisions</a:t>
            </a:r>
          </a:p>
          <a:p>
            <a:r>
              <a:t>• Combines modern tech with user-friendly design</a:t>
            </a:r>
          </a:p>
          <a:p>
            <a:r>
              <a:t>• Designed to grow with student needs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B7F410E-CE03-D165-72B4-F2E8F97AA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16" y="729432"/>
            <a:ext cx="7303180" cy="410803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</TotalTime>
  <Words>267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Slice</vt:lpstr>
      <vt:lpstr>LearnSphere – Empowering Educational Choices</vt:lpstr>
      <vt:lpstr>Purpose</vt:lpstr>
      <vt:lpstr>Scope of LearnSphere</vt:lpstr>
      <vt:lpstr>Technologies Used</vt:lpstr>
      <vt:lpstr>Functional Requirements</vt:lpstr>
      <vt:lpstr>Non-Functional Requirements</vt:lpstr>
      <vt:lpstr>Technology Stack &amp; Justification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rumanaparven18@outlook.com</cp:lastModifiedBy>
  <cp:revision>2</cp:revision>
  <dcterms:created xsi:type="dcterms:W3CDTF">2013-01-27T09:14:16Z</dcterms:created>
  <dcterms:modified xsi:type="dcterms:W3CDTF">2025-04-17T08:30:16Z</dcterms:modified>
  <cp:category/>
</cp:coreProperties>
</file>