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79E4-12D4-4631-9160-495691BAD56E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20AD9-A936-427B-B549-1F5484A9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531A-D79B-C057-F16C-42E7CEAD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D9A06-2117-A349-6236-051167B11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DA9E-69E5-C13F-B409-A7F17C2B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A868-FDEB-5E4E-14F8-C1CDA6AA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DC93-F45C-B9BB-03E9-CDE6D5AF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3EC1-AAB1-F590-B1C9-1A15BF92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31C29-CD65-FD44-9E3E-58539E6AE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C684-6386-540E-5347-4CF12FA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8225-A390-034A-3B41-D66B8A9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0692-D8EE-EBE5-CE2A-D36223F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9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63C1D-8E08-3C37-E8F3-B1BDED502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D2ED-4013-7D49-3A4F-3FD766E3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C603-5A63-BD7F-9929-768CEA40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CF12-7F55-8725-5F06-8122620E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7826-1473-D8B2-649E-F54A6BBE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0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DA6-C0AF-85A5-2B58-950AD300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A086-F41B-E21E-7368-EAF330B1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B0FE-41ED-19E2-7634-F37C6F00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2D2F-AFCD-1522-8863-B66E6B05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8E57-10E8-A810-49FE-AA94BAAF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A6DE-B1CB-36A4-923C-A85F9A88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1AF5D-AA0C-194E-F108-3AD4F415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C876-C0EC-B0E2-661C-9A536558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5820-B80B-C270-457A-8A42863E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628C-8365-EAC7-2DBD-06CA7F84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3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58A4-579D-15B5-6BCC-1C4E90DF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20D9-8353-6038-FF3D-2EE55B99A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79CF-5DEE-C7A2-15FD-9749D114C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1D05-122C-F056-A1D9-49F29D0A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20936-9D4E-0F1A-E60C-14E52F3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0249-E5FD-9B77-5211-54B7A390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5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7C63-3AD5-4815-B8BD-EA9C207C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7509E-EB53-9D99-BDC8-0D7E6025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5CCD7-7FBD-8109-3C94-7C4AB9A7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14DA8-D506-EDD9-A78D-4F6EB4189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632C9-7DA8-D357-1DF1-81E4B606B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C74FE-1E82-278A-E39E-1413D68D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55B00-72EB-2744-3624-86548D3A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CE149-CD5C-3798-2B4B-8A4CC91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C84C-7968-37B5-E659-A8BA68AD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B27FD-259D-FC6B-689B-ADB17DD1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5AD3-4252-4227-6BAE-8E8C433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E8CE7-8CFB-219E-4732-3FA64612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C4730-ACFC-B3DD-54B1-A676BE8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88193-D2D2-73AD-2F0C-6AA02080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03A1-F5EA-E769-3D26-93F4DABD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EED7-D64E-030D-EBBA-FBE209D7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AC84-9CAC-F550-2148-A741648B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BCF94-AE27-69CE-3F41-E7750791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6EF40-3550-57F4-072A-DE1EE766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80C11-2D8C-CA88-2FAB-D3AEDE3B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A1F4-287F-533C-A9C1-BE0CA49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0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FDF-23E3-9C9C-7739-5F8BE2B7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BCC37-38EF-6FBF-3374-D25019521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B857D-0BD3-2F84-4C5B-EEC7EDAE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9F1E-4516-F87D-70B5-801EFE80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BABD-D7A7-88EA-C427-245670EB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97F4-0006-626A-1EAF-A6B8C8A6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5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6DE14-47D7-4089-BEAF-253FF22D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035A-BD7B-A41A-2846-644451B5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0A46-188C-5B07-AD8F-9EBCCAC4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F3F5-B6D7-4CAC-9D01-E0CF07FBA8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6923-4798-0C72-BAAA-446973F8D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4375-4CD2-7512-4F3C-B2D2F7A1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2A3E-DEAC-48B3-A48A-7F31962A9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8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D574F-1948-047E-6FB0-A9EFD474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t="14667" r="30125" b="14133"/>
          <a:stretch>
            <a:fillRect/>
          </a:stretch>
        </p:blipFill>
        <p:spPr>
          <a:xfrm>
            <a:off x="3987800" y="1270000"/>
            <a:ext cx="3390900" cy="3390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685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logo</dc:title>
  <dc:creator>ssz</dc:creator>
  <cp:lastModifiedBy>ssz</cp:lastModifiedBy>
  <cp:revision>9</cp:revision>
  <dcterms:created xsi:type="dcterms:W3CDTF">2025-06-14T13:00:08Z</dcterms:created>
  <dcterms:modified xsi:type="dcterms:W3CDTF">2025-06-18T12:28:57Z</dcterms:modified>
</cp:coreProperties>
</file>