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399D09-0CCD-4B50-96C3-8A7262ADA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Gaming gear shop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A5C7B75-4F63-4B99-A48A-BF91A4612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development </a:t>
            </a:r>
          </a:p>
          <a:p>
            <a:r>
              <a:rPr lang="en-US" dirty="0"/>
              <a:t>0406133262 section 2</a:t>
            </a:r>
          </a:p>
          <a:p>
            <a:r>
              <a:rPr lang="en-US" dirty="0" err="1"/>
              <a:t>Channoot</a:t>
            </a:r>
            <a:r>
              <a:rPr lang="en-US" dirty="0"/>
              <a:t> </a:t>
            </a:r>
            <a:r>
              <a:rPr lang="en-US" dirty="0" err="1"/>
              <a:t>Srisarakam</a:t>
            </a:r>
            <a:r>
              <a:rPr lang="en-US" dirty="0"/>
              <a:t> 5904062663034 CSB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9458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3FCBCDC6-E9BC-46B8-8E52-67411D164DB6}"/>
              </a:ext>
            </a:extLst>
          </p:cNvPr>
          <p:cNvSpPr/>
          <p:nvPr/>
        </p:nvSpPr>
        <p:spPr>
          <a:xfrm>
            <a:off x="440575" y="241069"/>
            <a:ext cx="11313621" cy="62428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C3405BC-9EDB-4197-BC92-2BE85CB3B821}"/>
              </a:ext>
            </a:extLst>
          </p:cNvPr>
          <p:cNvSpPr/>
          <p:nvPr/>
        </p:nvSpPr>
        <p:spPr>
          <a:xfrm>
            <a:off x="964277" y="1892347"/>
            <a:ext cx="10274531" cy="41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B2FBE89-30D1-4A29-B00F-26375D8DFE2D}"/>
              </a:ext>
            </a:extLst>
          </p:cNvPr>
          <p:cNvSpPr/>
          <p:nvPr/>
        </p:nvSpPr>
        <p:spPr>
          <a:xfrm>
            <a:off x="955964" y="473825"/>
            <a:ext cx="10266218" cy="1296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9A49477-2D5D-42B1-86DC-0AAB5C9BA65F}"/>
              </a:ext>
            </a:extLst>
          </p:cNvPr>
          <p:cNvSpPr txBox="1"/>
          <p:nvPr/>
        </p:nvSpPr>
        <p:spPr>
          <a:xfrm>
            <a:off x="1305099" y="721421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Gaming Gear Shop</a:t>
            </a:r>
            <a:endParaRPr lang="th-TH" sz="5400" dirty="0">
              <a:latin typeface="+mj-lt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0DF3A64-89FD-41C8-835F-E46EB4DB7855}"/>
              </a:ext>
            </a:extLst>
          </p:cNvPr>
          <p:cNvSpPr txBox="1"/>
          <p:nvPr/>
        </p:nvSpPr>
        <p:spPr>
          <a:xfrm>
            <a:off x="1284317" y="2294313"/>
            <a:ext cx="9609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This website is a store that selling Gaming gear such as Mouse, Keyboard, Headset, Mousepad and other. We select the top brands of gaming gear to sell in the lowest price that possible </a:t>
            </a:r>
            <a:endParaRPr lang="th-TH" sz="2800" dirty="0"/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9BEC4310-9288-4884-87D6-57B37088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8" y="2003367"/>
            <a:ext cx="7649826" cy="49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3FCBCDC6-E9BC-46B8-8E52-67411D164DB6}"/>
              </a:ext>
            </a:extLst>
          </p:cNvPr>
          <p:cNvSpPr/>
          <p:nvPr/>
        </p:nvSpPr>
        <p:spPr>
          <a:xfrm>
            <a:off x="440575" y="241069"/>
            <a:ext cx="11313621" cy="62428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C3405BC-9EDB-4197-BC92-2BE85CB3B821}"/>
              </a:ext>
            </a:extLst>
          </p:cNvPr>
          <p:cNvSpPr/>
          <p:nvPr/>
        </p:nvSpPr>
        <p:spPr>
          <a:xfrm>
            <a:off x="964277" y="1892347"/>
            <a:ext cx="10274531" cy="41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B2FBE89-30D1-4A29-B00F-26375D8DFE2D}"/>
              </a:ext>
            </a:extLst>
          </p:cNvPr>
          <p:cNvSpPr/>
          <p:nvPr/>
        </p:nvSpPr>
        <p:spPr>
          <a:xfrm>
            <a:off x="955964" y="473825"/>
            <a:ext cx="10266218" cy="1296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9A49477-2D5D-42B1-86DC-0AAB5C9BA65F}"/>
              </a:ext>
            </a:extLst>
          </p:cNvPr>
          <p:cNvSpPr txBox="1"/>
          <p:nvPr/>
        </p:nvSpPr>
        <p:spPr>
          <a:xfrm>
            <a:off x="1305099" y="721421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Project Scope</a:t>
            </a:r>
            <a:endParaRPr lang="th-TH" sz="5400" dirty="0">
              <a:latin typeface="+mj-lt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0DF3A64-89FD-41C8-835F-E46EB4DB7855}"/>
              </a:ext>
            </a:extLst>
          </p:cNvPr>
          <p:cNvSpPr txBox="1"/>
          <p:nvPr/>
        </p:nvSpPr>
        <p:spPr>
          <a:xfrm>
            <a:off x="1284317" y="2294313"/>
            <a:ext cx="9609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1. User can Login/Register from the website and store the information into database.</a:t>
            </a:r>
          </a:p>
          <a:p>
            <a:r>
              <a:rPr lang="en-US" sz="2800" dirty="0"/>
              <a:t>	2. User can add any item into cart and pay them later.</a:t>
            </a:r>
          </a:p>
          <a:p>
            <a:r>
              <a:rPr lang="en-US" sz="2800" dirty="0"/>
              <a:t>	3. Website have the page that user use to notification payment.</a:t>
            </a:r>
            <a:endParaRPr lang="th-TH" sz="2800" dirty="0"/>
          </a:p>
          <a:p>
            <a:r>
              <a:rPr lang="th-TH" sz="2800" dirty="0"/>
              <a:t>	</a:t>
            </a:r>
            <a:r>
              <a:rPr lang="en-US" sz="2800" dirty="0"/>
              <a:t>4. User can use code for discount.</a:t>
            </a:r>
          </a:p>
          <a:p>
            <a:r>
              <a:rPr lang="en-US" sz="2800" dirty="0"/>
              <a:t>	5. User able to edit own profile.</a:t>
            </a:r>
          </a:p>
          <a:p>
            <a:r>
              <a:rPr lang="en-US" sz="2800" dirty="0"/>
              <a:t>	6.</a:t>
            </a:r>
            <a:r>
              <a:rPr lang="th-TH" sz="2800" dirty="0"/>
              <a:t> </a:t>
            </a:r>
            <a:r>
              <a:rPr lang="en-US" sz="2800" dirty="0"/>
              <a:t>User able to change password.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9BEC4310-9288-4884-87D6-57B37088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8" y="2003367"/>
            <a:ext cx="7649826" cy="49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3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6BF04D-B57E-4064-97A6-81AFB3A4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DA344B4-945E-4375-97D2-F1ADA814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57CCB60E-97FF-4357-B397-8FDB86AF6296}"/>
              </a:ext>
            </a:extLst>
          </p:cNvPr>
          <p:cNvSpPr/>
          <p:nvPr/>
        </p:nvSpPr>
        <p:spPr>
          <a:xfrm>
            <a:off x="440575" y="241069"/>
            <a:ext cx="11313621" cy="62428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009BAB9-4517-4D15-BBE1-1AD26FCA4839}"/>
              </a:ext>
            </a:extLst>
          </p:cNvPr>
          <p:cNvSpPr/>
          <p:nvPr/>
        </p:nvSpPr>
        <p:spPr>
          <a:xfrm>
            <a:off x="964277" y="1892347"/>
            <a:ext cx="10274531" cy="41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198FE58-653B-400A-B3A6-9407F7E1430A}"/>
              </a:ext>
            </a:extLst>
          </p:cNvPr>
          <p:cNvSpPr/>
          <p:nvPr/>
        </p:nvSpPr>
        <p:spPr>
          <a:xfrm>
            <a:off x="955964" y="473825"/>
            <a:ext cx="10266218" cy="1296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74C5068C-4952-4A9B-B6C5-C328AD9CD5B1}"/>
              </a:ext>
            </a:extLst>
          </p:cNvPr>
          <p:cNvSpPr txBox="1"/>
          <p:nvPr/>
        </p:nvSpPr>
        <p:spPr>
          <a:xfrm>
            <a:off x="1305099" y="721421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Project Scope</a:t>
            </a:r>
            <a:endParaRPr lang="th-TH" sz="5400" dirty="0">
              <a:latin typeface="+mj-lt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52BF5ED-B9BF-4423-9D3D-13F922D339C0}"/>
              </a:ext>
            </a:extLst>
          </p:cNvPr>
          <p:cNvSpPr txBox="1"/>
          <p:nvPr/>
        </p:nvSpPr>
        <p:spPr>
          <a:xfrm>
            <a:off x="1284317" y="2294313"/>
            <a:ext cx="9609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7. User able to see the purchases status and history</a:t>
            </a:r>
          </a:p>
          <a:p>
            <a:pPr lvl="1"/>
            <a:r>
              <a:rPr lang="en-US" sz="2800" dirty="0"/>
              <a:t>8. Admin able to add item to show on website.</a:t>
            </a:r>
          </a:p>
          <a:p>
            <a:pPr lvl="1"/>
            <a:r>
              <a:rPr lang="en-US" sz="2800" dirty="0"/>
              <a:t>9. Admin able to remove/edit any item.</a:t>
            </a:r>
          </a:p>
          <a:p>
            <a:pPr lvl="1"/>
            <a:r>
              <a:rPr lang="en-US" sz="2800" dirty="0"/>
              <a:t>10. Admin will </a:t>
            </a:r>
            <a:r>
              <a:rPr lang="en-US" sz="2800" dirty="0" err="1"/>
              <a:t>recive</a:t>
            </a:r>
            <a:r>
              <a:rPr lang="en-US" sz="2800" dirty="0"/>
              <a:t> the notification payment from user and mark it pass if the Order is done</a:t>
            </a:r>
          </a:p>
          <a:p>
            <a:pPr lvl="1"/>
            <a:r>
              <a:rPr lang="en-US" sz="2800" dirty="0"/>
              <a:t>11. Admin able to edit user profile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4B81B550-878E-4D6B-9063-94CDF7AF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8" y="2003367"/>
            <a:ext cx="7649826" cy="49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18560A-6AD4-42FD-836A-42B0A494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3B66C73-8724-44E6-A9F3-EABD6EE1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B31A3B23-A4F3-4E15-B578-7B75E6A31463}"/>
              </a:ext>
            </a:extLst>
          </p:cNvPr>
          <p:cNvSpPr/>
          <p:nvPr/>
        </p:nvSpPr>
        <p:spPr>
          <a:xfrm>
            <a:off x="440575" y="241069"/>
            <a:ext cx="11313621" cy="62428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74E9898-4B31-445A-91A6-202C5690AF86}"/>
              </a:ext>
            </a:extLst>
          </p:cNvPr>
          <p:cNvSpPr/>
          <p:nvPr/>
        </p:nvSpPr>
        <p:spPr>
          <a:xfrm>
            <a:off x="964277" y="1892347"/>
            <a:ext cx="10274531" cy="41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34540A72-E823-4827-B745-D66CECE2516A}"/>
              </a:ext>
            </a:extLst>
          </p:cNvPr>
          <p:cNvSpPr/>
          <p:nvPr/>
        </p:nvSpPr>
        <p:spPr>
          <a:xfrm>
            <a:off x="955964" y="473825"/>
            <a:ext cx="10266218" cy="1296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79C2178-9A67-4760-B3EE-A60AA61CBC2F}"/>
              </a:ext>
            </a:extLst>
          </p:cNvPr>
          <p:cNvSpPr txBox="1"/>
          <p:nvPr/>
        </p:nvSpPr>
        <p:spPr>
          <a:xfrm>
            <a:off x="1305099" y="721421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Tools</a:t>
            </a:r>
            <a:endParaRPr lang="th-TH" sz="5400" dirty="0">
              <a:latin typeface="+mj-lt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60EAC22-E777-4452-ADFD-8BBB0FDA5CF6}"/>
              </a:ext>
            </a:extLst>
          </p:cNvPr>
          <p:cNvSpPr txBox="1"/>
          <p:nvPr/>
        </p:nvSpPr>
        <p:spPr>
          <a:xfrm>
            <a:off x="1284317" y="2294313"/>
            <a:ext cx="9609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rabicPeriod"/>
            </a:pPr>
            <a:r>
              <a:rPr lang="en-US" sz="2800" dirty="0"/>
              <a:t>HTML/CSS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PHP</a:t>
            </a:r>
          </a:p>
          <a:p>
            <a:pPr marL="971550" lvl="1" indent="-514350">
              <a:buAutoNum type="arabicPeriod"/>
            </a:pPr>
            <a:r>
              <a:rPr lang="en-US" sz="2800" dirty="0" err="1"/>
              <a:t>Javascript</a:t>
            </a:r>
            <a:endParaRPr lang="en-US" sz="2800" dirty="0"/>
          </a:p>
          <a:p>
            <a:pPr marL="971550" lvl="1" indent="-514350">
              <a:buAutoNum type="arabicPeriod"/>
            </a:pPr>
            <a:r>
              <a:rPr lang="en-US" sz="2800" dirty="0"/>
              <a:t>Bootstrap</a:t>
            </a:r>
          </a:p>
          <a:p>
            <a:pPr marL="971550" lvl="1" indent="-514350">
              <a:buAutoNum type="arabicPeriod"/>
            </a:pPr>
            <a:r>
              <a:rPr lang="en-US" sz="2800" dirty="0" err="1"/>
              <a:t>Phpmyadmin</a:t>
            </a:r>
            <a:endParaRPr lang="en-US" sz="2800" dirty="0"/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0F0DCD89-6741-45CA-8B11-7661B580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8" y="2003367"/>
            <a:ext cx="7649826" cy="49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8A33A9-841D-4029-98E1-0B83BAEB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" name="ตัวแทนเนื้อหา 9">
            <a:extLst>
              <a:ext uri="{FF2B5EF4-FFF2-40B4-BE49-F238E27FC236}">
                <a16:creationId xmlns:a16="http://schemas.microsoft.com/office/drawing/2014/main" id="{C8914BD9-929B-445C-B5D7-599B97DB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226" y="2638425"/>
            <a:ext cx="6313548" cy="3101975"/>
          </a:xfrm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0C1A3C47-0A3F-4B64-A653-24B36FF141E5}"/>
              </a:ext>
            </a:extLst>
          </p:cNvPr>
          <p:cNvSpPr/>
          <p:nvPr/>
        </p:nvSpPr>
        <p:spPr>
          <a:xfrm>
            <a:off x="440575" y="241069"/>
            <a:ext cx="11313621" cy="62428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7AF69D30-5C7B-49BF-B143-467DF79EC2E0}"/>
              </a:ext>
            </a:extLst>
          </p:cNvPr>
          <p:cNvSpPr/>
          <p:nvPr/>
        </p:nvSpPr>
        <p:spPr>
          <a:xfrm>
            <a:off x="964277" y="1892347"/>
            <a:ext cx="10274531" cy="41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F0E23A5B-8124-417D-A8A8-A62238A5CBD8}"/>
              </a:ext>
            </a:extLst>
          </p:cNvPr>
          <p:cNvSpPr/>
          <p:nvPr/>
        </p:nvSpPr>
        <p:spPr>
          <a:xfrm>
            <a:off x="955964" y="473825"/>
            <a:ext cx="10266218" cy="1296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EBF1A31-0CE9-4FB1-9C6A-86765958236C}"/>
              </a:ext>
            </a:extLst>
          </p:cNvPr>
          <p:cNvSpPr txBox="1"/>
          <p:nvPr/>
        </p:nvSpPr>
        <p:spPr>
          <a:xfrm>
            <a:off x="1305099" y="721421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Mock up</a:t>
            </a:r>
            <a:endParaRPr lang="th-TH" sz="5400" dirty="0">
              <a:latin typeface="+mj-lt"/>
            </a:endParaRP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5EDED024-39A1-434D-A288-EC41E364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79" y="1974650"/>
            <a:ext cx="8158388" cy="40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308BE8-EDDF-4684-9D6E-44FD2E50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แทนเนื้อหา 9">
            <a:extLst>
              <a:ext uri="{FF2B5EF4-FFF2-40B4-BE49-F238E27FC236}">
                <a16:creationId xmlns:a16="http://schemas.microsoft.com/office/drawing/2014/main" id="{5E7EDE32-0824-4F93-BBE5-16EA80AD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26" y="2638425"/>
            <a:ext cx="6313548" cy="3101975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B11DB85-3105-4D92-8055-1E70DE9E2D88}"/>
              </a:ext>
            </a:extLst>
          </p:cNvPr>
          <p:cNvSpPr/>
          <p:nvPr/>
        </p:nvSpPr>
        <p:spPr>
          <a:xfrm>
            <a:off x="440575" y="241069"/>
            <a:ext cx="11313621" cy="62428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571AE37D-73B6-4BF7-8FDB-FC41F57FB911}"/>
              </a:ext>
            </a:extLst>
          </p:cNvPr>
          <p:cNvSpPr/>
          <p:nvPr/>
        </p:nvSpPr>
        <p:spPr>
          <a:xfrm>
            <a:off x="964277" y="1892347"/>
            <a:ext cx="10274531" cy="41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AE4B15D8-D58C-436E-A15A-88D1696F3297}"/>
              </a:ext>
            </a:extLst>
          </p:cNvPr>
          <p:cNvSpPr/>
          <p:nvPr/>
        </p:nvSpPr>
        <p:spPr>
          <a:xfrm>
            <a:off x="955964" y="473825"/>
            <a:ext cx="10266218" cy="1296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A3D8709-F10D-4571-87EE-0CEC34B228DB}"/>
              </a:ext>
            </a:extLst>
          </p:cNvPr>
          <p:cNvSpPr txBox="1"/>
          <p:nvPr/>
        </p:nvSpPr>
        <p:spPr>
          <a:xfrm>
            <a:off x="1305099" y="721421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Mock up</a:t>
            </a:r>
            <a:endParaRPr lang="th-TH" sz="5400" dirty="0">
              <a:latin typeface="+mj-lt"/>
            </a:endParaRPr>
          </a:p>
        </p:txBody>
      </p:sp>
      <p:pic>
        <p:nvPicPr>
          <p:cNvPr id="15" name="ตัวแทนเนื้อหา 14">
            <a:extLst>
              <a:ext uri="{FF2B5EF4-FFF2-40B4-BE49-F238E27FC236}">
                <a16:creationId xmlns:a16="http://schemas.microsoft.com/office/drawing/2014/main" id="{F4A2119F-95CE-43BC-B471-FECDDBC36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9957" y="1976198"/>
            <a:ext cx="8152085" cy="4005286"/>
          </a:xfrm>
        </p:spPr>
      </p:pic>
    </p:spTree>
    <p:extLst>
      <p:ext uri="{BB962C8B-B14F-4D97-AF65-F5344CB8AC3E}">
        <p14:creationId xmlns:p14="http://schemas.microsoft.com/office/powerpoint/2010/main" val="110853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8E264BC-50C7-40E2-AA71-E7666609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แทนเนื้อหา 9">
            <a:extLst>
              <a:ext uri="{FF2B5EF4-FFF2-40B4-BE49-F238E27FC236}">
                <a16:creationId xmlns:a16="http://schemas.microsoft.com/office/drawing/2014/main" id="{33D9F2A5-7FD7-4860-B14E-EBC4B90A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26" y="2638425"/>
            <a:ext cx="6313548" cy="3101975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FE1BFC86-E967-4122-B768-DFB0262910B9}"/>
              </a:ext>
            </a:extLst>
          </p:cNvPr>
          <p:cNvSpPr/>
          <p:nvPr/>
        </p:nvSpPr>
        <p:spPr>
          <a:xfrm>
            <a:off x="440575" y="241069"/>
            <a:ext cx="11313621" cy="62428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A2D02774-73A1-460A-A3BB-10909548DB03}"/>
              </a:ext>
            </a:extLst>
          </p:cNvPr>
          <p:cNvSpPr/>
          <p:nvPr/>
        </p:nvSpPr>
        <p:spPr>
          <a:xfrm>
            <a:off x="964277" y="1892347"/>
            <a:ext cx="10274531" cy="41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3070D36C-8F77-4C0B-A562-472B0432D7BB}"/>
              </a:ext>
            </a:extLst>
          </p:cNvPr>
          <p:cNvSpPr/>
          <p:nvPr/>
        </p:nvSpPr>
        <p:spPr>
          <a:xfrm>
            <a:off x="955964" y="473825"/>
            <a:ext cx="10266218" cy="1296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95B03E5-9A6D-46A1-97C9-254B6191FB5A}"/>
              </a:ext>
            </a:extLst>
          </p:cNvPr>
          <p:cNvSpPr txBox="1"/>
          <p:nvPr/>
        </p:nvSpPr>
        <p:spPr>
          <a:xfrm>
            <a:off x="1305099" y="721421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Mock up</a:t>
            </a:r>
            <a:endParaRPr lang="th-TH" sz="5400" dirty="0">
              <a:latin typeface="+mj-lt"/>
            </a:endParaRPr>
          </a:p>
        </p:txBody>
      </p:sp>
      <p:pic>
        <p:nvPicPr>
          <p:cNvPr id="15" name="ตัวแทนเนื้อหา 14">
            <a:extLst>
              <a:ext uri="{FF2B5EF4-FFF2-40B4-BE49-F238E27FC236}">
                <a16:creationId xmlns:a16="http://schemas.microsoft.com/office/drawing/2014/main" id="{C1E97DBC-3FAB-446D-AD6A-FFD70B21E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7822" y="1952920"/>
            <a:ext cx="8242502" cy="4051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000713"/>
      </p:ext>
    </p:extLst>
  </p:cSld>
  <p:clrMapOvr>
    <a:masterClrMapping/>
  </p:clrMapOvr>
</p:sld>
</file>

<file path=ppt/theme/theme1.xml><?xml version="1.0" encoding="utf-8"?>
<a:theme xmlns:a="http://schemas.openxmlformats.org/drawingml/2006/main" name="กล่อง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TM10001115[[fn=กล่อง]]</Template>
  <TotalTime>30</TotalTime>
  <Words>94</Words>
  <Application>Microsoft Office PowerPoint</Application>
  <PresentationFormat>แบบจอกว้าง</PresentationFormat>
  <Paragraphs>28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กล่อง</vt:lpstr>
      <vt:lpstr>Gaming gear shop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gear shop</dc:title>
  <dc:creator>Admin</dc:creator>
  <cp:lastModifiedBy>Admin</cp:lastModifiedBy>
  <cp:revision>4</cp:revision>
  <dcterms:created xsi:type="dcterms:W3CDTF">2019-08-25T20:26:06Z</dcterms:created>
  <dcterms:modified xsi:type="dcterms:W3CDTF">2019-08-25T20:57:04Z</dcterms:modified>
</cp:coreProperties>
</file>