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2"/>
  </p:notesMasterIdLst>
  <p:sldIdLst>
    <p:sldId id="261" r:id="rId2"/>
    <p:sldId id="263" r:id="rId3"/>
    <p:sldId id="265" r:id="rId4"/>
    <p:sldId id="266" r:id="rId5"/>
    <p:sldId id="271" r:id="rId6"/>
    <p:sldId id="272" r:id="rId7"/>
    <p:sldId id="275" r:id="rId8"/>
    <p:sldId id="273" r:id="rId9"/>
    <p:sldId id="276" r:id="rId10"/>
    <p:sldId id="277" r:id="rId11"/>
    <p:sldId id="278" r:id="rId12"/>
    <p:sldId id="269" r:id="rId13"/>
    <p:sldId id="279" r:id="rId14"/>
    <p:sldId id="270" r:id="rId15"/>
    <p:sldId id="283" r:id="rId16"/>
    <p:sldId id="280" r:id="rId17"/>
    <p:sldId id="284" r:id="rId18"/>
    <p:sldId id="285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3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9202E-D4A0-462E-81A6-6281B53BF441}" type="datetimeFigureOut">
              <a:rPr lang="en-IN" smtClean="0"/>
              <a:t>12-05-2015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3C099-E30E-4AC0-BEAB-EB581A58C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46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C099-E30E-4AC0-BEAB-EB581A58C02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5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D5DC-C5A0-4128-8E14-383FD3287AFB}" type="datetimeFigureOut">
              <a:rPr lang="en-IN" smtClean="0"/>
              <a:t>12-05-2015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5DD3-5F21-42BC-A4BB-BEB4AC075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4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D5DC-C5A0-4128-8E14-383FD3287AFB}" type="datetimeFigureOut">
              <a:rPr lang="en-IN" smtClean="0"/>
              <a:t>12-05-2015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5DD3-5F21-42BC-A4BB-BEB4AC075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75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D5DC-C5A0-4128-8E14-383FD3287AFB}" type="datetimeFigureOut">
              <a:rPr lang="en-IN" smtClean="0"/>
              <a:t>12-05-2015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5DD3-5F21-42BC-A4BB-BEB4AC075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4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D5DC-C5A0-4128-8E14-383FD3287AFB}" type="datetimeFigureOut">
              <a:rPr lang="en-IN" smtClean="0"/>
              <a:t>12-05-2015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5DD3-5F21-42BC-A4BB-BEB4AC075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76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D5DC-C5A0-4128-8E14-383FD3287AFB}" type="datetimeFigureOut">
              <a:rPr lang="en-IN" smtClean="0"/>
              <a:t>12-05-2015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5DD3-5F21-42BC-A4BB-BEB4AC075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39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D5DC-C5A0-4128-8E14-383FD3287AFB}" type="datetimeFigureOut">
              <a:rPr lang="en-IN" smtClean="0"/>
              <a:t>12-05-2015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5DD3-5F21-42BC-A4BB-BEB4AC075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11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D5DC-C5A0-4128-8E14-383FD3287AFB}" type="datetimeFigureOut">
              <a:rPr lang="en-IN" smtClean="0"/>
              <a:t>12-05-2015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5DD3-5F21-42BC-A4BB-BEB4AC075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10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D5DC-C5A0-4128-8E14-383FD3287AFB}" type="datetimeFigureOut">
              <a:rPr lang="en-IN" smtClean="0"/>
              <a:t>12-05-2015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5DD3-5F21-42BC-A4BB-BEB4AC075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52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D5DC-C5A0-4128-8E14-383FD3287AFB}" type="datetimeFigureOut">
              <a:rPr lang="en-IN" smtClean="0"/>
              <a:t>12-05-2015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5DD3-5F21-42BC-A4BB-BEB4AC075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88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D5DC-C5A0-4128-8E14-383FD3287AFB}" type="datetimeFigureOut">
              <a:rPr lang="en-IN" smtClean="0"/>
              <a:t>12-05-2015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5DD3-5F21-42BC-A4BB-BEB4AC075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58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D5DC-C5A0-4128-8E14-383FD3287AFB}" type="datetimeFigureOut">
              <a:rPr lang="en-IN" smtClean="0"/>
              <a:t>12-05-2015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5DD3-5F21-42BC-A4BB-BEB4AC075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3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BD5DC-C5A0-4128-8E14-383FD3287AFB}" type="datetimeFigureOut">
              <a:rPr lang="en-IN" smtClean="0"/>
              <a:t>12-05-2015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E5DD3-5F21-42BC-A4BB-BEB4AC075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96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2304257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Kirana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Khata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3100" dirty="0" err="1">
                <a:solidFill>
                  <a:schemeClr val="accent2">
                    <a:lumMod val="75000"/>
                  </a:schemeClr>
                </a:solidFill>
              </a:rPr>
              <a:t>Btech</a:t>
            </a:r>
            <a:r>
              <a:rPr lang="en-IN" sz="3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3100" dirty="0" smtClean="0">
                <a:solidFill>
                  <a:schemeClr val="accent2">
                    <a:lumMod val="75000"/>
                  </a:schemeClr>
                </a:solidFill>
              </a:rPr>
              <a:t>Project Presentation</a:t>
            </a:r>
            <a:br>
              <a:rPr lang="en-IN" sz="31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3100" dirty="0" smtClean="0">
                <a:solidFill>
                  <a:schemeClr val="accent2">
                    <a:lumMod val="75000"/>
                  </a:schemeClr>
                </a:solidFill>
              </a:rPr>
              <a:t>Prof. M. </a:t>
            </a:r>
            <a:r>
              <a:rPr lang="en-IN" sz="3100" dirty="0" err="1" smtClean="0">
                <a:solidFill>
                  <a:schemeClr val="accent2">
                    <a:lumMod val="75000"/>
                  </a:schemeClr>
                </a:solidFill>
              </a:rPr>
              <a:t>Balakrishnan</a:t>
            </a:r>
            <a:endParaRPr lang="en-IN" sz="3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9512" y="3933056"/>
            <a:ext cx="8784976" cy="1224136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/>
              <a:t>	</a:t>
            </a:r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</a:rPr>
              <a:t>Payoj Jain</a:t>
            </a:r>
            <a:r>
              <a:rPr lang="en-IN" sz="28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</a:rPr>
              <a:t>		</a:t>
            </a:r>
            <a:r>
              <a:rPr lang="en-IN" sz="2800" dirty="0" err="1" smtClean="0">
                <a:solidFill>
                  <a:schemeClr val="accent2">
                    <a:lumMod val="50000"/>
                  </a:schemeClr>
                </a:solidFill>
              </a:rPr>
              <a:t>Shantanu</a:t>
            </a:r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2800" dirty="0" err="1" smtClean="0">
                <a:solidFill>
                  <a:schemeClr val="accent2">
                    <a:lumMod val="50000"/>
                  </a:schemeClr>
                </a:solidFill>
              </a:rPr>
              <a:t>Dahiya</a:t>
            </a:r>
            <a:endParaRPr lang="en-IN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IN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</a:rPr>
              <a:t>   2011CS10241		2011CS10253</a:t>
            </a:r>
            <a:endParaRPr lang="en-IN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37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73" y="111553"/>
            <a:ext cx="8229600" cy="1143000"/>
          </a:xfrm>
        </p:spPr>
        <p:txBody>
          <a:bodyPr/>
          <a:lstStyle/>
          <a:p>
            <a:r>
              <a:rPr lang="en-IN" dirty="0" smtClean="0"/>
              <a:t>Verification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06089" y="1254553"/>
            <a:ext cx="3735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Shopkeeper’s Tablet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626601" y="1254553"/>
            <a:ext cx="3353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Customer’s Phone</a:t>
            </a:r>
            <a:endParaRPr lang="en-IN" sz="2800" dirty="0"/>
          </a:p>
        </p:txBody>
      </p:sp>
      <p:pic>
        <p:nvPicPr>
          <p:cNvPr id="5122" name="Picture 2" descr="C:\Users\PAYOJ JAIN\Downloads\Screenshot_2015-05-07-18-07-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77773"/>
            <a:ext cx="3096344" cy="504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PAYOJ JAIN\Desktop\btp\Screenshot_2014-02-20-04-38-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62" y="2204864"/>
            <a:ext cx="442417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231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73" y="111553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Adding the transaction in the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520140"/>
            <a:ext cx="8229600" cy="45259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80802" y="1258530"/>
            <a:ext cx="3735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Shopkeeper’s Tablet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626601" y="1254553"/>
            <a:ext cx="3353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Customer’s Phone</a:t>
            </a:r>
            <a:endParaRPr lang="en-IN" sz="2800" dirty="0"/>
          </a:p>
        </p:txBody>
      </p:sp>
      <p:pic>
        <p:nvPicPr>
          <p:cNvPr id="7170" name="Picture 2" descr="C:\Users\PAYOJ JAIN\Downloads\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521" y="1804324"/>
            <a:ext cx="2832611" cy="472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PAYOJ JAIN\Downloads\new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4383166" cy="256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675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IN" dirty="0" smtClean="0"/>
              <a:t>How we started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Defining the problem statement</a:t>
            </a:r>
          </a:p>
          <a:p>
            <a:endParaRPr lang="en-IN" sz="2400" dirty="0" smtClean="0"/>
          </a:p>
          <a:p>
            <a:r>
              <a:rPr lang="en-IN" sz="2400" dirty="0" smtClean="0"/>
              <a:t>Coming up with a solution which is cheap, easy to implement and can be easily accessed by the common people</a:t>
            </a:r>
          </a:p>
          <a:p>
            <a:endParaRPr lang="en-IN" sz="2400" dirty="0" smtClean="0"/>
          </a:p>
          <a:p>
            <a:r>
              <a:rPr lang="en-IN" sz="2400" dirty="0" smtClean="0"/>
              <a:t>Defining specifications for the application</a:t>
            </a:r>
          </a:p>
          <a:p>
            <a:endParaRPr lang="en-IN" sz="2400" dirty="0"/>
          </a:p>
          <a:p>
            <a:r>
              <a:rPr lang="en-IN" sz="2400" dirty="0" smtClean="0"/>
              <a:t>Came up with the work flow of the application</a:t>
            </a:r>
          </a:p>
          <a:p>
            <a:endParaRPr lang="en-IN" sz="2400" dirty="0"/>
          </a:p>
          <a:p>
            <a:r>
              <a:rPr lang="en-IN" sz="2400" dirty="0" smtClean="0"/>
              <a:t>Refining and optimising the steps involved in the transactions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382136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IN" dirty="0" smtClean="0"/>
              <a:t>How we started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IN" sz="2400" dirty="0"/>
              <a:t>Creating a basic app </a:t>
            </a:r>
          </a:p>
          <a:p>
            <a:endParaRPr lang="en-IN" sz="2400" dirty="0"/>
          </a:p>
          <a:p>
            <a:r>
              <a:rPr lang="en-IN" sz="2400" dirty="0"/>
              <a:t>Testing for bugs and connectivity </a:t>
            </a:r>
            <a:r>
              <a:rPr lang="en-IN" sz="2400" dirty="0" smtClean="0"/>
              <a:t>issues alpha testing</a:t>
            </a:r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Implemented the project in a general store for beta testing</a:t>
            </a:r>
          </a:p>
          <a:p>
            <a:endParaRPr lang="en-IN" sz="2400" dirty="0"/>
          </a:p>
          <a:p>
            <a:r>
              <a:rPr lang="en-IN" sz="2400" dirty="0" smtClean="0"/>
              <a:t>Improved UI as suggested by the shopkeeper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452066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Observations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481328"/>
            <a:ext cx="8568952" cy="4827992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Average time taken to do a normal money exchange </a:t>
            </a:r>
            <a:r>
              <a:rPr lang="en-IN" sz="2400" dirty="0"/>
              <a:t>(having change </a:t>
            </a:r>
            <a:r>
              <a:rPr lang="en-IN" sz="2400" dirty="0" smtClean="0"/>
              <a:t>issues) is over 30 seconds</a:t>
            </a:r>
          </a:p>
          <a:p>
            <a:endParaRPr lang="en-IN" sz="2400" dirty="0"/>
          </a:p>
          <a:p>
            <a:r>
              <a:rPr lang="en-IN" sz="2400" dirty="0" smtClean="0"/>
              <a:t>Average time taken for one transaction using </a:t>
            </a:r>
            <a:r>
              <a:rPr lang="en-IN" sz="2400" dirty="0" err="1" smtClean="0"/>
              <a:t>Kirana</a:t>
            </a:r>
            <a:r>
              <a:rPr lang="en-IN" sz="2400" dirty="0" smtClean="0"/>
              <a:t> </a:t>
            </a:r>
            <a:r>
              <a:rPr lang="en-IN" sz="2400" dirty="0" err="1" smtClean="0"/>
              <a:t>Khata</a:t>
            </a:r>
            <a:r>
              <a:rPr lang="en-IN" sz="2400" dirty="0" smtClean="0"/>
              <a:t> is less than 15 seconds (assuming the devices were already paired in the past) </a:t>
            </a:r>
          </a:p>
          <a:p>
            <a:endParaRPr lang="en-IN" sz="2400" dirty="0"/>
          </a:p>
          <a:p>
            <a:r>
              <a:rPr lang="en-IN" sz="2400" dirty="0" smtClean="0"/>
              <a:t>Shopkeeper preferred the app over maintaining a separate register for running accounts</a:t>
            </a:r>
          </a:p>
          <a:p>
            <a:endParaRPr lang="en-IN" sz="2400" dirty="0"/>
          </a:p>
          <a:p>
            <a:r>
              <a:rPr lang="en-IN" sz="2400" dirty="0" smtClean="0"/>
              <a:t>Simple interface of the app makes it easy for the shopkeeper to understand the system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48898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Faced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Bluetooth connection issue – Connection lost after 1 transaction</a:t>
            </a:r>
          </a:p>
          <a:p>
            <a:endParaRPr lang="en-IN" sz="2400" dirty="0" smtClean="0"/>
          </a:p>
          <a:p>
            <a:r>
              <a:rPr lang="en-IN" sz="2400" dirty="0" smtClean="0"/>
              <a:t>Database of shopkeeper’s side updates but not from customer’s side or vice versa</a:t>
            </a:r>
          </a:p>
          <a:p>
            <a:endParaRPr lang="en-IN" sz="2400" dirty="0"/>
          </a:p>
          <a:p>
            <a:r>
              <a:rPr lang="en-IN" sz="2400" dirty="0" smtClean="0"/>
              <a:t>Connection from one side but not from the other</a:t>
            </a:r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38230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Easy book </a:t>
            </a:r>
            <a:r>
              <a:rPr lang="en-US" sz="2400" dirty="0" smtClean="0"/>
              <a:t>keeping</a:t>
            </a:r>
          </a:p>
          <a:p>
            <a:pPr lvl="0"/>
            <a:endParaRPr lang="en-IN" sz="2400" dirty="0"/>
          </a:p>
          <a:p>
            <a:pPr lvl="0"/>
            <a:r>
              <a:rPr lang="en-US" sz="2400" dirty="0"/>
              <a:t>No change problem </a:t>
            </a:r>
            <a:endParaRPr lang="en-US" sz="2400" dirty="0" smtClean="0"/>
          </a:p>
          <a:p>
            <a:pPr lvl="0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46340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PAYOJ JAIN\Downloads\IMG_12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710263" y="1628417"/>
            <a:ext cx="5976666" cy="448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PAYOJ JAIN\Downloads\IMG_12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15732" y="1651328"/>
            <a:ext cx="5976668" cy="440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520" y="5154"/>
            <a:ext cx="8229600" cy="1143000"/>
          </a:xfrm>
        </p:spPr>
        <p:txBody>
          <a:bodyPr/>
          <a:lstStyle/>
          <a:p>
            <a:r>
              <a:rPr lang="en-IN" dirty="0" smtClean="0"/>
              <a:t>Before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62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After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2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Shopkeeper needs to have a separate device for this system</a:t>
            </a:r>
          </a:p>
          <a:p>
            <a:pPr lvl="0"/>
            <a:endParaRPr lang="en-US" sz="2400" dirty="0"/>
          </a:p>
          <a:p>
            <a:pPr lvl="0"/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5520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AIM of the Project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2400" dirty="0" smtClean="0"/>
              <a:t>Smoothening the process of paying change either from shopkeeper side or customer side.</a:t>
            </a:r>
          </a:p>
          <a:p>
            <a:endParaRPr lang="en-IN" sz="2400" dirty="0" smtClean="0"/>
          </a:p>
          <a:p>
            <a:r>
              <a:rPr lang="en-IN" sz="2400" dirty="0" smtClean="0"/>
              <a:t>Using Mobile application (Smart Phones)</a:t>
            </a:r>
          </a:p>
          <a:p>
            <a:endParaRPr lang="en-IN" sz="2400" dirty="0" smtClean="0"/>
          </a:p>
          <a:p>
            <a:r>
              <a:rPr lang="en-IN" sz="2400" dirty="0" smtClean="0"/>
              <a:t>Work without net connectivity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15838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Improvements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More work can be done to replace the change system in a locality or college campus</a:t>
            </a:r>
          </a:p>
          <a:p>
            <a:endParaRPr lang="en-IN" sz="2400" dirty="0"/>
          </a:p>
          <a:p>
            <a:r>
              <a:rPr lang="en-IN" sz="2400" dirty="0" smtClean="0"/>
              <a:t>Password protected</a:t>
            </a:r>
          </a:p>
          <a:p>
            <a:endParaRPr lang="en-IN" sz="2400" dirty="0"/>
          </a:p>
          <a:p>
            <a:r>
              <a:rPr lang="en-IN" sz="2400" dirty="0" smtClean="0"/>
              <a:t>Alternate methods other than </a:t>
            </a:r>
            <a:r>
              <a:rPr lang="en-IN" sz="2400" dirty="0" err="1" smtClean="0"/>
              <a:t>bluetooth</a:t>
            </a:r>
            <a:r>
              <a:rPr lang="en-IN" sz="2400" dirty="0" smtClean="0"/>
              <a:t> since </a:t>
            </a:r>
            <a:r>
              <a:rPr lang="en-IN" sz="2400" dirty="0" err="1" smtClean="0"/>
              <a:t>bluetooth</a:t>
            </a:r>
            <a:r>
              <a:rPr lang="en-IN" sz="2400" dirty="0" smtClean="0"/>
              <a:t> is not very reliable in connectivity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309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Features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91264" cy="525658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Easy interface with last 5 transaction on the screen</a:t>
            </a:r>
          </a:p>
          <a:p>
            <a:endParaRPr lang="en-IN" sz="2400" dirty="0"/>
          </a:p>
          <a:p>
            <a:r>
              <a:rPr lang="en-IN" sz="2400" dirty="0"/>
              <a:t>Facility for online debit or credit to both customer and shopkeeper</a:t>
            </a:r>
          </a:p>
          <a:p>
            <a:endParaRPr lang="en-IN" sz="2400" dirty="0" smtClean="0"/>
          </a:p>
          <a:p>
            <a:r>
              <a:rPr lang="en-IN" sz="2400" dirty="0" smtClean="0"/>
              <a:t>Bluetooth connectivity </a:t>
            </a:r>
          </a:p>
          <a:p>
            <a:endParaRPr lang="en-IN" sz="2400" dirty="0" smtClean="0"/>
          </a:p>
          <a:p>
            <a:r>
              <a:rPr lang="en-IN" sz="2400" dirty="0" smtClean="0"/>
              <a:t>Secured from shopkeeper, customer and any third party</a:t>
            </a:r>
          </a:p>
          <a:p>
            <a:endParaRPr lang="en-IN" sz="2400" dirty="0" smtClean="0"/>
          </a:p>
          <a:p>
            <a:r>
              <a:rPr lang="en-IN" sz="2400" dirty="0" smtClean="0"/>
              <a:t>One touch transaction on shopkeeper side</a:t>
            </a:r>
          </a:p>
          <a:p>
            <a:endParaRPr lang="en-IN" sz="2400" dirty="0"/>
          </a:p>
          <a:p>
            <a:r>
              <a:rPr lang="en-IN" sz="2400" dirty="0" smtClean="0"/>
              <a:t>Shopkeeper can see the list of all the customers on one screen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42967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620" y="183254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Work Flow 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On start 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01925" y="170390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8906" y="1303797"/>
            <a:ext cx="1546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Bluetooth on</a:t>
            </a:r>
            <a:endParaRPr lang="en-IN" sz="2000" dirty="0"/>
          </a:p>
        </p:txBody>
      </p:sp>
      <p:sp>
        <p:nvSpPr>
          <p:cNvPr id="17" name="Rectangle 16"/>
          <p:cNvSpPr/>
          <p:nvPr/>
        </p:nvSpPr>
        <p:spPr>
          <a:xfrm>
            <a:off x="3491880" y="1124744"/>
            <a:ext cx="2016224" cy="1158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Shows vicinity devices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59632" y="1804223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3260" y="2093857"/>
            <a:ext cx="15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Bluetooth off</a:t>
            </a:r>
            <a:endParaRPr lang="en-IN" sz="2000" dirty="0"/>
          </a:p>
        </p:txBody>
      </p:sp>
      <p:sp>
        <p:nvSpPr>
          <p:cNvPr id="24" name="Rectangle 23"/>
          <p:cNvSpPr/>
          <p:nvPr/>
        </p:nvSpPr>
        <p:spPr>
          <a:xfrm>
            <a:off x="457620" y="2744377"/>
            <a:ext cx="1566519" cy="972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Ask to switch on </a:t>
            </a:r>
            <a:r>
              <a:rPr lang="en-IN" sz="2000" dirty="0" err="1" smtClean="0">
                <a:solidFill>
                  <a:schemeClr val="tx1"/>
                </a:solidFill>
              </a:rPr>
              <a:t>bluetooth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024139" y="2347786"/>
            <a:ext cx="1395733" cy="793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54400" y="2344267"/>
            <a:ext cx="520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Yes</a:t>
            </a:r>
            <a:endParaRPr lang="en-IN" sz="2000" dirty="0"/>
          </a:p>
        </p:txBody>
      </p:sp>
      <p:cxnSp>
        <p:nvCxnSpPr>
          <p:cNvPr id="29" name="Straight Arrow Connector 28"/>
          <p:cNvCxnSpPr>
            <a:stCxn id="17" idx="3"/>
          </p:cNvCxnSpPr>
          <p:nvPr/>
        </p:nvCxnSpPr>
        <p:spPr>
          <a:xfrm flipV="1">
            <a:off x="5508104" y="1703907"/>
            <a:ext cx="15460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55524" y="1354578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Select one of </a:t>
            </a:r>
          </a:p>
          <a:p>
            <a:r>
              <a:rPr lang="en-IN" sz="2000" dirty="0"/>
              <a:t>t</a:t>
            </a:r>
            <a:r>
              <a:rPr lang="en-IN" sz="2000" dirty="0" smtClean="0"/>
              <a:t>he devices</a:t>
            </a:r>
            <a:endParaRPr lang="en-IN" sz="2000" dirty="0"/>
          </a:p>
        </p:txBody>
      </p:sp>
      <p:sp>
        <p:nvSpPr>
          <p:cNvPr id="31" name="Rectangle 30"/>
          <p:cNvSpPr/>
          <p:nvPr/>
        </p:nvSpPr>
        <p:spPr>
          <a:xfrm>
            <a:off x="7092280" y="1124744"/>
            <a:ext cx="1979712" cy="18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Shows last 5 transactions + Option to ask money + send money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31" idx="2"/>
          </p:cNvCxnSpPr>
          <p:nvPr/>
        </p:nvCxnSpPr>
        <p:spPr>
          <a:xfrm>
            <a:off x="8082136" y="292494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664636" y="5949280"/>
            <a:ext cx="1417500" cy="20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813713" y="4283078"/>
            <a:ext cx="1268423" cy="10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59960" y="3933056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Ask Money</a:t>
            </a:r>
            <a:endParaRPr lang="en-IN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6664636" y="5549170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Send Money</a:t>
            </a:r>
            <a:endParaRPr lang="en-IN" sz="2000" dirty="0"/>
          </a:p>
        </p:txBody>
      </p:sp>
      <p:sp>
        <p:nvSpPr>
          <p:cNvPr id="49" name="Rectangle 48"/>
          <p:cNvSpPr/>
          <p:nvPr/>
        </p:nvSpPr>
        <p:spPr>
          <a:xfrm>
            <a:off x="5186833" y="3892986"/>
            <a:ext cx="1584176" cy="760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Enter Amount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860032" y="5471210"/>
            <a:ext cx="1798256" cy="956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Enter Item (Optional) and Amount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49" idx="1"/>
          </p:cNvCxnSpPr>
          <p:nvPr/>
        </p:nvCxnSpPr>
        <p:spPr>
          <a:xfrm flipH="1">
            <a:off x="3779912" y="4273061"/>
            <a:ext cx="1406921" cy="20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419872" y="5949280"/>
            <a:ext cx="1372390" cy="20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78436" y="3919118"/>
            <a:ext cx="1299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Tap on Ask</a:t>
            </a:r>
          </a:p>
          <a:p>
            <a:r>
              <a:rPr lang="en-IN" sz="2000" dirty="0" smtClean="0"/>
              <a:t> Money</a:t>
            </a:r>
            <a:endParaRPr lang="en-IN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3429063" y="5605354"/>
            <a:ext cx="1430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Tap on send</a:t>
            </a:r>
          </a:p>
          <a:p>
            <a:r>
              <a:rPr lang="en-IN" sz="2000" dirty="0" smtClean="0"/>
              <a:t> Money</a:t>
            </a:r>
            <a:endParaRPr lang="en-IN" sz="2000" dirty="0"/>
          </a:p>
        </p:txBody>
      </p:sp>
      <p:cxnSp>
        <p:nvCxnSpPr>
          <p:cNvPr id="60" name="Straight Arrow Connector 59"/>
          <p:cNvCxnSpPr>
            <a:stCxn id="55" idx="1"/>
          </p:cNvCxnSpPr>
          <p:nvPr/>
        </p:nvCxnSpPr>
        <p:spPr>
          <a:xfrm flipH="1">
            <a:off x="2987824" y="4273061"/>
            <a:ext cx="790612" cy="812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1"/>
          </p:cNvCxnSpPr>
          <p:nvPr/>
        </p:nvCxnSpPr>
        <p:spPr>
          <a:xfrm flipH="1" flipV="1">
            <a:off x="2987824" y="5085184"/>
            <a:ext cx="441239" cy="874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115616" y="4627004"/>
            <a:ext cx="1765080" cy="1342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Notification to shopkeeper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64" idx="0"/>
          </p:cNvCxnSpPr>
          <p:nvPr/>
        </p:nvCxnSpPr>
        <p:spPr>
          <a:xfrm flipV="1">
            <a:off x="1998156" y="3429000"/>
            <a:ext cx="1430907" cy="119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429063" y="2492896"/>
            <a:ext cx="3384649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939936" y="3919118"/>
            <a:ext cx="1122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Confirms</a:t>
            </a:r>
            <a:endParaRPr lang="en-IN" sz="2000" dirty="0"/>
          </a:p>
        </p:txBody>
      </p:sp>
      <p:sp>
        <p:nvSpPr>
          <p:cNvPr id="78" name="TextBox 77"/>
          <p:cNvSpPr txBox="1"/>
          <p:nvPr/>
        </p:nvSpPr>
        <p:spPr>
          <a:xfrm rot="20714331">
            <a:off x="3924849" y="2602140"/>
            <a:ext cx="2098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Transaction added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60123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How does </a:t>
            </a:r>
            <a:r>
              <a:rPr lang="en-IN" dirty="0" err="1" smtClean="0"/>
              <a:t>Kirana</a:t>
            </a:r>
            <a:r>
              <a:rPr lang="en-IN" dirty="0" smtClean="0"/>
              <a:t> </a:t>
            </a:r>
            <a:r>
              <a:rPr lang="en-IN" dirty="0" err="1" smtClean="0"/>
              <a:t>Khata</a:t>
            </a:r>
            <a:r>
              <a:rPr lang="en-IN" dirty="0" smtClean="0"/>
              <a:t> Work?</a:t>
            </a:r>
            <a:endParaRPr lang="en-IN" dirty="0"/>
          </a:p>
        </p:txBody>
      </p:sp>
      <p:pic>
        <p:nvPicPr>
          <p:cNvPr id="1028" name="Picture 4" descr="C:\Users\PAYOJ JAIN\Desktop\btp\Screenshot_2014-02-20-04-42-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894" y="2489763"/>
            <a:ext cx="5653109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2205" y="1476073"/>
            <a:ext cx="1811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 Start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6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2050" name="Picture 2" descr="C:\Users\PAYOJ JAIN\Desktop\btp\Screenshot_2014-02-20-04-41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47" y="1772816"/>
            <a:ext cx="4144985" cy="242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YOJ JAIN\Downloads\Screenshot_2015-05-07-18-10-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12776"/>
            <a:ext cx="3014737" cy="50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8361" y="548680"/>
            <a:ext cx="3735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Shopkeeper’s Tablet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482255" y="548680"/>
            <a:ext cx="3353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Customer’s Phone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31984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562" y="9056"/>
            <a:ext cx="6925886" cy="65315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Bluetooth Connection</a:t>
            </a:r>
            <a:endParaRPr lang="en-IN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C:\Users\PAYOJ JAIN\Desktop\btp\Screenshot_2014-02-20-04-41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32" y="1617227"/>
            <a:ext cx="4144985" cy="242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YOJ JAIN\Downloads\Screenshot_2015-05-07-18-10-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98205"/>
            <a:ext cx="3014737" cy="50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8365" y="731333"/>
            <a:ext cx="3735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Shopkeeper’s Tablet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567332" y="731333"/>
            <a:ext cx="3353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Customer’s Phone</a:t>
            </a:r>
            <a:endParaRPr lang="en-IN" sz="2800" dirty="0"/>
          </a:p>
        </p:txBody>
      </p:sp>
      <p:sp>
        <p:nvSpPr>
          <p:cNvPr id="13" name="Curved Down Arrow 12"/>
          <p:cNvSpPr/>
          <p:nvPr/>
        </p:nvSpPr>
        <p:spPr>
          <a:xfrm>
            <a:off x="4445448" y="2503604"/>
            <a:ext cx="982593" cy="360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 rot="10800000">
            <a:off x="4428517" y="3046400"/>
            <a:ext cx="982593" cy="360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4102" name="Picture 6" descr="http://miamiorthodontist.com/wp-content/uploads/2015/01/BlueTooth-toothbrus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061" y="2556937"/>
            <a:ext cx="849504" cy="84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467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73" y="111553"/>
            <a:ext cx="8229600" cy="1143000"/>
          </a:xfrm>
        </p:spPr>
        <p:txBody>
          <a:bodyPr/>
          <a:lstStyle/>
          <a:p>
            <a:r>
              <a:rPr lang="en-IN" dirty="0" smtClean="0"/>
              <a:t>Connection Established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72093" y="1254553"/>
            <a:ext cx="3735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Shopkeeper’s Tablet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626601" y="1254553"/>
            <a:ext cx="3353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Customer’s Phone</a:t>
            </a:r>
            <a:endParaRPr lang="en-IN" sz="2800" dirty="0"/>
          </a:p>
        </p:txBody>
      </p:sp>
      <p:pic>
        <p:nvPicPr>
          <p:cNvPr id="3074" name="Picture 2" descr="C:\Users\PAYOJ JAIN\Desktop\btp\Screenshot_2014-02-20-04-38-3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4176464" cy="244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PAYOJ JAIN\Downloads\Screenshot_2015-05-07-18-07-4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601" y="1777773"/>
            <a:ext cx="2976662" cy="496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201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73" y="111553"/>
            <a:ext cx="8229600" cy="1143000"/>
          </a:xfrm>
        </p:spPr>
        <p:txBody>
          <a:bodyPr/>
          <a:lstStyle/>
          <a:p>
            <a:r>
              <a:rPr lang="en-IN" dirty="0" smtClean="0"/>
              <a:t>Adding Transaction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72093" y="1254553"/>
            <a:ext cx="3735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Shopkeeper’s Tablet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626601" y="1254553"/>
            <a:ext cx="3353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Customer’s Phone</a:t>
            </a:r>
            <a:endParaRPr lang="en-IN" sz="2800" dirty="0"/>
          </a:p>
        </p:txBody>
      </p:sp>
      <p:pic>
        <p:nvPicPr>
          <p:cNvPr id="3074" name="Picture 2" descr="C:\Users\PAYOJ JAIN\Desktop\btp\Screenshot_2014-02-20-04-38-3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391071"/>
            <a:ext cx="4104456" cy="240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PAYOJ JAIN\Downloads\Screenshot_2015-05-07-18-07-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77773"/>
            <a:ext cx="3096344" cy="504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626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2758</TotalTime>
  <Words>431</Words>
  <Application>Microsoft Office PowerPoint</Application>
  <PresentationFormat>On-screen Show (4:3)</PresentationFormat>
  <Paragraphs>128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Kirana Khata Btech Project Presentation Prof. M. Balakrishnan</vt:lpstr>
      <vt:lpstr>AIM of the Project</vt:lpstr>
      <vt:lpstr>Features</vt:lpstr>
      <vt:lpstr>Work Flow </vt:lpstr>
      <vt:lpstr>How does Kirana Khata Work?</vt:lpstr>
      <vt:lpstr> </vt:lpstr>
      <vt:lpstr>Bluetooth Connection</vt:lpstr>
      <vt:lpstr>Connection Established</vt:lpstr>
      <vt:lpstr>Adding Transaction</vt:lpstr>
      <vt:lpstr>Verification</vt:lpstr>
      <vt:lpstr>Adding the transaction in the list</vt:lpstr>
      <vt:lpstr>How we started</vt:lpstr>
      <vt:lpstr>How we started</vt:lpstr>
      <vt:lpstr>Observations</vt:lpstr>
      <vt:lpstr>Problems Faced</vt:lpstr>
      <vt:lpstr>Advantages</vt:lpstr>
      <vt:lpstr>Before</vt:lpstr>
      <vt:lpstr>After</vt:lpstr>
      <vt:lpstr>Disadvantages</vt:lpstr>
      <vt:lpstr>Future Improvements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</dc:title>
  <dc:creator>PAYOJ JAIN</dc:creator>
  <cp:lastModifiedBy>PAYOJ JAIN</cp:lastModifiedBy>
  <cp:revision>64</cp:revision>
  <dcterms:created xsi:type="dcterms:W3CDTF">2014-09-10T04:40:43Z</dcterms:created>
  <dcterms:modified xsi:type="dcterms:W3CDTF">2015-05-12T00:28:25Z</dcterms:modified>
</cp:coreProperties>
</file>