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8" r:id="rId5"/>
    <p:sldId id="285" r:id="rId6"/>
    <p:sldId id="294" r:id="rId7"/>
    <p:sldId id="289" r:id="rId8"/>
    <p:sldId id="293" r:id="rId9"/>
    <p:sldId id="291" r:id="rId10"/>
    <p:sldId id="290" r:id="rId11"/>
    <p:sldId id="292" r:id="rId12"/>
    <p:sldId id="29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robinson" initials="c" lastIdx="2" clrIdx="0"/>
  <p:cmAuthor id="1" name="Sidney Maestre" initials="S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38" autoAdjust="0"/>
  </p:normalViewPr>
  <p:slideViewPr>
    <p:cSldViewPr snapToGrid="0" snapToObjects="1">
      <p:cViewPr varScale="1">
        <p:scale>
          <a:sx n="79" d="100"/>
          <a:sy n="79" d="100"/>
        </p:scale>
        <p:origin x="-2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44B8A-F077-6246-A1C7-B81547DB5829}" type="datetimeFigureOut">
              <a:rPr lang="en-US" smtClean="0"/>
              <a:pPr/>
              <a:t>3/19/12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AC103-35CD-0F49-A3D4-AC983EEB6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C55A-FF7A-AA45-8CBF-82200B36C83B}" type="datetimeFigureOut">
              <a:rPr lang="en-US" smtClean="0"/>
              <a:pPr/>
              <a:t>3/19/12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7F471-FEE0-9646-BEB8-1786DA4DD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4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7106" y="4114800"/>
            <a:ext cx="3556486" cy="561975"/>
          </a:xfrm>
          <a:prstGeom prst="rect">
            <a:avLst/>
          </a:prstGeom>
        </p:spPr>
        <p:txBody>
          <a:bodyPr anchor="ctr"/>
          <a:lstStyle>
            <a:lvl1pP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Month Day, 20XX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5897" y="2444262"/>
            <a:ext cx="7785587" cy="120063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PRESENTATION TITLE IN SEVEN WORDS OR LESS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5898" y="3594950"/>
            <a:ext cx="5754688" cy="346075"/>
          </a:xfrm>
          <a:prstGeom prst="rect">
            <a:avLst/>
          </a:prstGeom>
        </p:spPr>
        <p:txBody>
          <a:bodyPr/>
          <a:lstStyle>
            <a:lvl1pPr>
              <a:buNone/>
              <a:defRPr sz="1600" i="1" baseline="0"/>
            </a:lvl1pPr>
          </a:lstStyle>
          <a:p>
            <a:pPr lvl="0"/>
            <a:r>
              <a:rPr lang="en-US" dirty="0" smtClean="0"/>
              <a:t>This is where the subhead goes if you need it.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5374"/>
            <a:ext cx="7772400" cy="506412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  <a:lvl2pPr>
              <a:defRPr sz="1600"/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887D7A57-396F-984A-94E1-4532BDA299B3}" type="datetime1">
              <a:rPr lang="en-US" smtClean="0"/>
              <a:pPr/>
              <a:t>3/19/12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39800"/>
            <a:ext cx="7848600" cy="2460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54EA70E2-C825-A84B-90BB-38BD34BEB5F7}" type="datetime1">
              <a:rPr lang="en-US" smtClean="0"/>
              <a:pPr/>
              <a:t>3/19/12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90194" y="3402807"/>
            <a:ext cx="7891098" cy="421848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600" i="1" baseline="0"/>
            </a:lvl1pPr>
          </a:lstStyle>
          <a:p>
            <a:pPr lvl="0"/>
            <a:r>
              <a:rPr lang="en-US" dirty="0" smtClean="0"/>
              <a:t>This is where the subhead goes if you need it.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095374"/>
            <a:ext cx="3657601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00601" y="1095374"/>
            <a:ext cx="3657600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01C3891C-6E10-6144-B08A-906486E62FEA}" type="datetime1">
              <a:rPr lang="en-US" smtClean="0"/>
              <a:pPr/>
              <a:t>3/19/12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 algn="l">
              <a:defRPr sz="2400" b="1" cap="all" normalizeH="0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095375"/>
            <a:ext cx="4800600" cy="50307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95375"/>
            <a:ext cx="2743200" cy="449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95DC0123-3A7A-1E47-B13F-65DC925547B4}" type="datetime1">
              <a:rPr lang="en-US" smtClean="0"/>
              <a:pPr/>
              <a:t>3/19/12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095374"/>
            <a:ext cx="7772400" cy="4924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BC0AAA90-1DE5-4440-B9B3-6A211E1992FA}" type="datetime1">
              <a:rPr lang="en-US" smtClean="0"/>
              <a:pPr/>
              <a:t>3/19/12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095374"/>
            <a:ext cx="4800600" cy="4924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095374"/>
            <a:ext cx="2743200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99DA0D8-F169-2C44-8420-65A71C1B28D2}" type="datetime1">
              <a:rPr lang="en-US" smtClean="0"/>
              <a:pPr/>
              <a:t>3/19/12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3C46-F016-BC40-8604-3086DDCEAD69}" type="datetime1">
              <a:rPr lang="en-US" smtClean="0"/>
              <a:pPr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E537E8E3-907B-914D-A3CB-30EEF8CBA805}" type="datetime1">
              <a:rPr lang="en-US" smtClean="0"/>
              <a:pPr/>
              <a:t>3/19/12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356838"/>
            <a:ext cx="4897438" cy="3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 b="1" i="1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r>
              <a:rPr lang="en-US" smtClean="0"/>
              <a:t>www.x.com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 cap="all" baseline="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vcs.sandbox.paypal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PayPal New SDKs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854075"/>
          </a:xfrm>
        </p:spPr>
        <p:txBody>
          <a:bodyPr/>
          <a:lstStyle/>
          <a:p>
            <a:pPr algn="ctr"/>
            <a:r>
              <a:rPr lang="en-US" sz="3600" dirty="0" err="1" smtClean="0"/>
              <a:t>NextGEN</a:t>
            </a:r>
            <a:r>
              <a:rPr lang="en-US" sz="3600" dirty="0" smtClean="0"/>
              <a:t> SDK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76988"/>
            <a:ext cx="533400" cy="304800"/>
          </a:xfrm>
        </p:spPr>
        <p:txBody>
          <a:bodyPr/>
          <a:lstStyle/>
          <a:p>
            <a:fld id="{39A96FDC-3925-BD4E-BEAE-42645B61728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897438" cy="349250"/>
          </a:xfrm>
        </p:spPr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March 21, 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39801"/>
            <a:ext cx="7848600" cy="1949450"/>
          </a:xfrm>
        </p:spPr>
        <p:txBody>
          <a:bodyPr/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9110"/>
            <a:ext cx="6400800" cy="1179689"/>
          </a:xfrm>
        </p:spPr>
        <p:txBody>
          <a:bodyPr/>
          <a:lstStyle/>
          <a:p>
            <a:r>
              <a:rPr lang="en-US" sz="2400" dirty="0" smtClean="0"/>
              <a:t>Sidney Maestre</a:t>
            </a:r>
          </a:p>
          <a:p>
            <a:r>
              <a:rPr lang="en-US" sz="2400" dirty="0" smtClean="0"/>
              <a:t>Developer Evangelist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60" y="1419605"/>
            <a:ext cx="5562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5374"/>
            <a:ext cx="8001000" cy="5064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Auto </a:t>
            </a:r>
            <a:r>
              <a:rPr lang="en-US" sz="2400" dirty="0" smtClean="0"/>
              <a:t>generation process from WSDLs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Merchant, Button Manager and Adaptive APIs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PHP, JAVA &amp; </a:t>
            </a:r>
            <a:r>
              <a:rPr lang="en-US" sz="2400" dirty="0" err="1" smtClean="0"/>
              <a:t>.Net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Removed platform dependencies on other libraries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96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8308" y="1081205"/>
            <a:ext cx="7415928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Multiple API Credentials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Connection Information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Service Endpoints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Logging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25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144374"/>
            <a:ext cx="820455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Account</a:t>
            </a:r>
            <a:r>
              <a:rPr lang="en-US" dirty="0" smtClean="0"/>
              <a:t>]</a:t>
            </a:r>
          </a:p>
          <a:p>
            <a:r>
              <a:rPr lang="en-US" dirty="0" smtClean="0"/>
              <a:t>acct1</a:t>
            </a:r>
            <a:r>
              <a:rPr lang="en-US" dirty="0"/>
              <a:t>.UserName = jb-us-seller_api1.</a:t>
            </a:r>
            <a:r>
              <a:rPr lang="en-US" dirty="0" smtClean="0"/>
              <a:t>paypal.com</a:t>
            </a:r>
          </a:p>
          <a:p>
            <a:r>
              <a:rPr lang="en-US" dirty="0"/>
              <a:t>a</a:t>
            </a:r>
            <a:r>
              <a:rPr lang="en-US" dirty="0" smtClean="0"/>
              <a:t>cct1.Password </a:t>
            </a:r>
            <a:r>
              <a:rPr lang="en-US" dirty="0"/>
              <a:t>= </a:t>
            </a:r>
            <a:r>
              <a:rPr lang="en-US" dirty="0" smtClean="0"/>
              <a:t>WX4WTU3S8MY44S7F</a:t>
            </a:r>
          </a:p>
          <a:p>
            <a:r>
              <a:rPr lang="en-US" dirty="0" smtClean="0"/>
              <a:t>acct1</a:t>
            </a:r>
            <a:r>
              <a:rPr lang="en-US" dirty="0"/>
              <a:t>.Signature = </a:t>
            </a:r>
            <a:r>
              <a:rPr lang="en-US" dirty="0" smtClean="0"/>
              <a:t>AFcWxV21C7fd0v3bYYYRCpSSRl31A7yDhhsPU…</a:t>
            </a:r>
          </a:p>
          <a:p>
            <a:r>
              <a:rPr lang="en-US" dirty="0" smtClean="0"/>
              <a:t>acct1</a:t>
            </a:r>
            <a:r>
              <a:rPr lang="en-US" dirty="0"/>
              <a:t>.AppId = APP-</a:t>
            </a:r>
            <a:r>
              <a:rPr lang="en-US" dirty="0" smtClean="0"/>
              <a:t>80W284485P519543T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Http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http.ConnectionTimeOut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30</a:t>
            </a:r>
          </a:p>
          <a:p>
            <a:r>
              <a:rPr lang="en-US" dirty="0" err="1" smtClean="0"/>
              <a:t>http.Retry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r>
              <a:rPr lang="en-US" dirty="0" err="1" smtClean="0"/>
              <a:t>http.TrustAllConnection</a:t>
            </a:r>
            <a:r>
              <a:rPr lang="en-US" dirty="0"/>
              <a:t>=true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http.Proxy</a:t>
            </a:r>
            <a:r>
              <a:rPr lang="en-US" dirty="0" err="1"/>
              <a:t>;Service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Service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service.Binding</a:t>
            </a:r>
            <a:r>
              <a:rPr lang="en-US" dirty="0"/>
              <a:t>=</a:t>
            </a:r>
            <a:r>
              <a:rPr lang="en-US" dirty="0" smtClean="0"/>
              <a:t>NV</a:t>
            </a:r>
          </a:p>
          <a:p>
            <a:r>
              <a:rPr lang="en-US" dirty="0" err="1" smtClean="0"/>
              <a:t>service.EndPoint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://svcs.sandbox.paypal.com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9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</a:t>
            </a:r>
            <a:r>
              <a:rPr lang="en-US" dirty="0" err="1" smtClean="0"/>
              <a:t>COMplexity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308" y="1081205"/>
            <a:ext cx="7415928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JSON, NVP, SOAP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HTTP methods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Parsing Results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8296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222" y="1290009"/>
            <a:ext cx="699911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payRequest</a:t>
            </a:r>
            <a:r>
              <a:rPr lang="en-US" dirty="0"/>
              <a:t> = new </a:t>
            </a:r>
            <a:r>
              <a:rPr lang="en-US" dirty="0" err="1"/>
              <a:t>PayRequest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$</a:t>
            </a:r>
            <a:r>
              <a:rPr lang="en-US" dirty="0" err="1"/>
              <a:t>requestEnvelope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/>
              <a:t>PAY',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/>
              <a:t>http://</a:t>
            </a:r>
            <a:r>
              <a:rPr lang="en-US" dirty="0" err="1"/>
              <a:t>localhost</a:t>
            </a:r>
            <a:r>
              <a:rPr lang="en-US" dirty="0"/>
              <a:t>/</a:t>
            </a:r>
            <a:r>
              <a:rPr lang="en-US" dirty="0" err="1"/>
              <a:t>paypal</a:t>
            </a:r>
            <a:r>
              <a:rPr lang="en-US" dirty="0"/>
              <a:t>/</a:t>
            </a:r>
            <a:r>
              <a:rPr lang="en-US" dirty="0" err="1"/>
              <a:t>cancel.html</a:t>
            </a:r>
            <a:r>
              <a:rPr lang="en-US" dirty="0"/>
              <a:t>',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/>
              <a:t>USD', $</a:t>
            </a:r>
            <a:r>
              <a:rPr lang="en-US" dirty="0" err="1"/>
              <a:t>receiverList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/>
              <a:t>http://</a:t>
            </a:r>
            <a:r>
              <a:rPr lang="en-US" dirty="0" err="1"/>
              <a:t>localhost</a:t>
            </a:r>
            <a:r>
              <a:rPr lang="en-US" dirty="0"/>
              <a:t>/</a:t>
            </a:r>
            <a:r>
              <a:rPr lang="en-US" dirty="0" err="1"/>
              <a:t>paypal</a:t>
            </a:r>
            <a:r>
              <a:rPr lang="en-US" dirty="0"/>
              <a:t>/</a:t>
            </a:r>
            <a:r>
              <a:rPr lang="en-US" dirty="0" err="1" smtClean="0"/>
              <a:t>return.html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)</a:t>
            </a:r>
            <a:r>
              <a:rPr lang="en-US" dirty="0"/>
              <a:t>;		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service  = new </a:t>
            </a:r>
            <a:r>
              <a:rPr lang="en-US" dirty="0" err="1"/>
              <a:t>AdaptivePaymentsService</a:t>
            </a:r>
            <a:r>
              <a:rPr lang="en-US" dirty="0"/>
              <a:t>();	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/>
              <a:t>response = $service-&gt;Pay($</a:t>
            </a:r>
            <a:r>
              <a:rPr lang="en-US" dirty="0" err="1"/>
              <a:t>payRequest</a:t>
            </a:r>
            <a:r>
              <a:rPr lang="en-US" dirty="0"/>
              <a:t>);			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/>
              <a:t>ack</a:t>
            </a:r>
            <a:r>
              <a:rPr lang="en-US" dirty="0"/>
              <a:t> = </a:t>
            </a:r>
            <a:r>
              <a:rPr lang="en-US" dirty="0" err="1"/>
              <a:t>strtoupper</a:t>
            </a:r>
            <a:r>
              <a:rPr lang="en-US" dirty="0"/>
              <a:t>($response-&gt;</a:t>
            </a:r>
            <a:r>
              <a:rPr lang="en-US" dirty="0" err="1"/>
              <a:t>responseEnvelope</a:t>
            </a:r>
            <a:r>
              <a:rPr lang="en-US" dirty="0"/>
              <a:t>-&gt;</a:t>
            </a:r>
            <a:r>
              <a:rPr lang="en-US" dirty="0" err="1"/>
              <a:t>ack</a:t>
            </a:r>
            <a:r>
              <a:rPr lang="en-US" dirty="0"/>
              <a:t>);	 		</a:t>
            </a:r>
            <a:endParaRPr lang="en-US" dirty="0" smtClean="0"/>
          </a:p>
          <a:p>
            <a:r>
              <a:rPr lang="en-US" dirty="0" smtClean="0"/>
              <a:t>if</a:t>
            </a:r>
            <a:r>
              <a:rPr lang="en-US" dirty="0"/>
              <a:t>($</a:t>
            </a:r>
            <a:r>
              <a:rPr lang="en-US" dirty="0" err="1"/>
              <a:t>ack</a:t>
            </a:r>
            <a:r>
              <a:rPr lang="en-US" dirty="0"/>
              <a:t> == 'SUCCESS') {	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/</a:t>
            </a:r>
            <a:r>
              <a:rPr lang="en-US" dirty="0"/>
              <a:t>/ Success		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9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308" y="1081205"/>
            <a:ext cx="74159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Java 1.5 onwards, PHP 5.x onwards, </a:t>
            </a:r>
            <a:r>
              <a:rPr lang="en-US" sz="2400" dirty="0" err="1"/>
              <a:t>.Net</a:t>
            </a:r>
            <a:r>
              <a:rPr lang="en-US" sz="2400" dirty="0"/>
              <a:t> 2.0 (Visual Studio 2005/2008) 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Additional </a:t>
            </a:r>
            <a:r>
              <a:rPr lang="en-US" sz="2400" dirty="0" smtClean="0"/>
              <a:t>Languages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Support </a:t>
            </a:r>
            <a:r>
              <a:rPr lang="en-US" sz="2400" dirty="0"/>
              <a:t>for eBay, Milo, </a:t>
            </a:r>
            <a:r>
              <a:rPr lang="en-US" sz="2400" dirty="0" err="1"/>
              <a:t>Zong</a:t>
            </a:r>
            <a:r>
              <a:rPr lang="en-US" sz="2400" dirty="0"/>
              <a:t>, and other </a:t>
            </a:r>
            <a:r>
              <a:rPr lang="en-US" sz="2400" dirty="0" smtClean="0"/>
              <a:t>APIs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Phase out old SDKs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41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5375"/>
            <a:ext cx="8001000" cy="38294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Download SDKs and try out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/>
              <a:t>http://</a:t>
            </a:r>
            <a:r>
              <a:rPr lang="en-US" sz="2600" dirty="0" err="1"/>
              <a:t>bit.ly</a:t>
            </a:r>
            <a:r>
              <a:rPr lang="en-US" sz="2600" dirty="0"/>
              <a:t>/</a:t>
            </a:r>
            <a:r>
              <a:rPr lang="en-US" sz="2600" dirty="0" err="1"/>
              <a:t>paypalnewsdk</a:t>
            </a:r>
            <a:r>
              <a:rPr lang="en-US" sz="2600" dirty="0"/>
              <a:t> 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smtClean="0"/>
              <a:t>Post feedback</a:t>
            </a:r>
            <a:r>
              <a:rPr lang="en-US" sz="2800" dirty="0" smtClean="0"/>
              <a:t>/suggestions through the forum</a:t>
            </a:r>
            <a:endParaRPr lang="en-US" sz="28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Open Issues on </a:t>
            </a:r>
            <a:r>
              <a:rPr lang="en-US" sz="2800" dirty="0" err="1" smtClean="0"/>
              <a:t>github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33695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2">
  <a:themeElements>
    <a:clrScheme name="PayPal Colors">
      <a:dk1>
        <a:srgbClr val="424242"/>
      </a:dk1>
      <a:lt1>
        <a:srgbClr val="FFFFFF"/>
      </a:lt1>
      <a:dk2>
        <a:srgbClr val="336699"/>
      </a:dk2>
      <a:lt2>
        <a:srgbClr val="D9D3A4"/>
      </a:lt2>
      <a:accent1>
        <a:srgbClr val="9FBEE0"/>
      </a:accent1>
      <a:accent2>
        <a:srgbClr val="FFEECC"/>
      </a:accent2>
      <a:accent3>
        <a:srgbClr val="FFAA00"/>
      </a:accent3>
      <a:accent4>
        <a:srgbClr val="999999"/>
      </a:accent4>
      <a:accent5>
        <a:srgbClr val="E27133"/>
      </a:accent5>
      <a:accent6>
        <a:srgbClr val="003366"/>
      </a:accent6>
      <a:hlink>
        <a:srgbClr val="E27133"/>
      </a:hlink>
      <a:folHlink>
        <a:srgbClr val="FFAA00"/>
      </a:folHlink>
    </a:clrScheme>
    <a:fontScheme name="template_2">
      <a:majorFont>
        <a:latin typeface="Verdana"/>
        <a:ea typeface="Geneva"/>
        <a:cs typeface="Geneva"/>
      </a:majorFont>
      <a:minorFont>
        <a:latin typeface="Verdana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lnDef>
  </a:objectDefaults>
  <a:extraClrSchemeLst>
    <a:extraClrScheme>
      <a:clrScheme name="template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3">
        <a:dk1>
          <a:srgbClr val="424242"/>
        </a:dk1>
        <a:lt1>
          <a:srgbClr val="FFFFFF"/>
        </a:lt1>
        <a:dk2>
          <a:srgbClr val="2B74A0"/>
        </a:dk2>
        <a:lt2>
          <a:srgbClr val="808080"/>
        </a:lt2>
        <a:accent1>
          <a:srgbClr val="9FBEE0"/>
        </a:accent1>
        <a:accent2>
          <a:srgbClr val="FFEECC"/>
        </a:accent2>
        <a:accent3>
          <a:srgbClr val="FFFFFF"/>
        </a:accent3>
        <a:accent4>
          <a:srgbClr val="373737"/>
        </a:accent4>
        <a:accent5>
          <a:srgbClr val="CDDBED"/>
        </a:accent5>
        <a:accent6>
          <a:srgbClr val="E7D8B9"/>
        </a:accent6>
        <a:hlink>
          <a:srgbClr val="E27133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1ABC2BD6FA540AE18FEE128FA51C1" ma:contentTypeVersion="0" ma:contentTypeDescription="Create a new document." ma:contentTypeScope="" ma:versionID="7b68277f154578b84c8d4ad7f02430d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769F851-59BD-4277-A1FE-73A18746227B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981FC79-17E1-4B3B-BE5D-BA2D9BBE0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B6464F-1B9A-4B71-8604-B9C791671B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PayPal Template_2010.pptx</Template>
  <TotalTime>4451</TotalTime>
  <Words>267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template_2</vt:lpstr>
      <vt:lpstr>NextGEN SDK</vt:lpstr>
      <vt:lpstr>PowerPoint Presentation</vt:lpstr>
      <vt:lpstr>Overview</vt:lpstr>
      <vt:lpstr>Easy Configuration</vt:lpstr>
      <vt:lpstr>SAMPLE Configuration</vt:lpstr>
      <vt:lpstr>HIDE COMplexity</vt:lpstr>
      <vt:lpstr>Code Sample</vt:lpstr>
      <vt:lpstr>RoadMAP</vt:lpstr>
      <vt:lpstr>How you can Help</vt:lpstr>
      <vt:lpstr>Thank You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palavilli</dc:creator>
  <cp:lastModifiedBy>Sidney Maestre</cp:lastModifiedBy>
  <cp:revision>151</cp:revision>
  <dcterms:created xsi:type="dcterms:W3CDTF">2010-06-10T18:22:04Z</dcterms:created>
  <dcterms:modified xsi:type="dcterms:W3CDTF">2012-03-19T18:16:44Z</dcterms:modified>
</cp:coreProperties>
</file>