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登录 </a:t>
            </a:r>
            <a:r>
              <a:rPr lang="en-US" altLang="zh-CN" dirty="0"/>
              <a:t>/ </a:t>
            </a:r>
            <a:r>
              <a:rPr lang="zh-CN" altLang="en-US" dirty="0"/>
              <a:t>注销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，收到</a:t>
            </a:r>
            <a:r>
              <a:rPr lang="en-US" altLang="zh-CN" dirty="0"/>
              <a:t>response</a:t>
            </a:r>
            <a:r>
              <a:rPr lang="zh-CN" altLang="en-US" dirty="0"/>
              <a:t>之后再</a:t>
            </a:r>
            <a:r>
              <a:rPr lang="en-US" altLang="zh-CN" dirty="0"/>
              <a:t>enable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Manage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Manage: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操作放左边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</a:t>
            </a:r>
            <a:br>
              <a:rPr lang="en-US" altLang="zh-CN" dirty="0"/>
            </a:br>
            <a:r>
              <a:rPr lang="en-US" altLang="zh-CN" dirty="0"/>
              <a:t>[Next Step]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=period.PeriodCode,period.PeriodType,period.CompanyCode,period.StartDate,period.EndDate&amp;w=Period.CompanyCode%20EQ%20cmp1&amp;o=_</a:t>
            </a:r>
            <a:r>
              <a:rPr lang="en-US" altLang="zh-CN" dirty="0" err="1"/>
              <a:t>period.StartDate</a:t>
            </a:r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缓存选中的区间，列出该公司所有员工</a:t>
            </a:r>
            <a:br>
              <a:rPr lang="en-US" altLang="zh-CN" dirty="0"/>
            </a:br>
            <a:r>
              <a:rPr lang="en-US" altLang="zh-CN" dirty="0"/>
              <a:t>[Start]</a:t>
            </a:r>
            <a:br>
              <a:rPr lang="en-US" altLang="zh-CN" dirty="0"/>
            </a:br>
            <a:r>
              <a:rPr lang="en-US" altLang="zh-CN" dirty="0"/>
              <a:t>/p/select?c=employee.empcode,employee.FullChineseName,employee.gender&amp;w=employee.companycode%20EQ%20cmp1&amp;o=</a:t>
            </a:r>
            <a:r>
              <a:rPr lang="en-US" altLang="zh-CN" dirty="0" err="1"/>
              <a:t>employee.empcode</a:t>
            </a:r>
            <a:endParaRPr lang="en-US" altLang="zh-CN" dirty="0"/>
          </a:p>
          <a:p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生成报表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97</TotalTime>
  <Words>270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登录 Sign in</vt:lpstr>
      <vt:lpstr>注销Sign out</vt:lpstr>
      <vt:lpstr>数据导入/导出 Data import / export</vt:lpstr>
      <vt:lpstr>公司管理Company management</vt:lpstr>
      <vt:lpstr>员工管理Employee management</vt:lpstr>
      <vt:lpstr>工资结算Payroll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34</cp:revision>
  <dcterms:created xsi:type="dcterms:W3CDTF">2017-10-14T06:06:19Z</dcterms:created>
  <dcterms:modified xsi:type="dcterms:W3CDTF">2017-10-14T08:26:07Z</dcterms:modified>
</cp:coreProperties>
</file>