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A6193BC-4F03-4D50-9CD1-8060DE3917E8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503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2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3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6193BC-4F03-4D50-9CD1-8060DE3917E8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28320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680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927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3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2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A6193BC-4F03-4D50-9CD1-8060DE3917E8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37909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A6193BC-4F03-4D50-9CD1-8060DE3917E8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9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6193BC-4F03-4D50-9CD1-8060DE3917E8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524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13.76.46.204/swagger" TargetMode="External"/><Relationship Id="rId2" Type="http://schemas.openxmlformats.org/officeDocument/2006/relationships/hyperlink" Target="https://payrolls.github.io/tes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13.76.46.204/p/select?c=PayItemTemplate.*&amp;w=PayItemTemplate.Amount%20EQ%2030000" TargetMode="External"/><Relationship Id="rId4" Type="http://schemas.openxmlformats.org/officeDocument/2006/relationships/hyperlink" Target="https://13.76.46.204/h/al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C2C7-FB46-4FD8-A173-D3DF0462E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Payroll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3EBAE-9CF2-47DE-8DBA-0BC653235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4263656"/>
            <a:ext cx="8045373" cy="2457819"/>
          </a:xfrm>
        </p:spPr>
        <p:txBody>
          <a:bodyPr/>
          <a:lstStyle/>
          <a:p>
            <a:r>
              <a:rPr lang="zh-CN" altLang="en-US" dirty="0"/>
              <a:t>注意事项</a:t>
            </a:r>
            <a:endParaRPr lang="en-US" altLang="zh-CN" dirty="0"/>
          </a:p>
          <a:p>
            <a:r>
              <a:rPr lang="zh-CN" altLang="en-US" dirty="0"/>
              <a:t>登录 </a:t>
            </a:r>
            <a:r>
              <a:rPr lang="en-US" altLang="zh-CN" dirty="0"/>
              <a:t>/ </a:t>
            </a:r>
            <a:r>
              <a:rPr lang="zh-CN" altLang="en-US" dirty="0"/>
              <a:t>注销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95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6920-B496-429C-A44B-20F4FDBB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07DC-DBF6-44C8-9486-7C007920C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界面使用英语</a:t>
            </a:r>
            <a:endParaRPr lang="en-US" altLang="zh-CN" dirty="0"/>
          </a:p>
          <a:p>
            <a:r>
              <a:rPr lang="zh-CN" altLang="en-US" dirty="0"/>
              <a:t>页面颜色无要求</a:t>
            </a:r>
            <a:endParaRPr lang="en-US" altLang="zh-CN" dirty="0"/>
          </a:p>
          <a:p>
            <a:r>
              <a:rPr lang="zh-CN" altLang="en-US" dirty="0"/>
              <a:t>测试</a:t>
            </a:r>
            <a:r>
              <a:rPr lang="en-US" altLang="zh-CN" dirty="0"/>
              <a:t>Url: </a:t>
            </a:r>
            <a:r>
              <a:rPr lang="en-US" altLang="zh-CN" dirty="0">
                <a:hlinkClick r:id="rId2"/>
              </a:rPr>
              <a:t>https://payrolls.github.io/test.html</a:t>
            </a:r>
            <a:endParaRPr lang="en-US" altLang="zh-CN" dirty="0"/>
          </a:p>
          <a:p>
            <a:r>
              <a:rPr lang="zh-CN" altLang="en-US" dirty="0"/>
              <a:t>访问</a:t>
            </a:r>
            <a:r>
              <a:rPr lang="en-US" altLang="zh-CN" dirty="0"/>
              <a:t>API</a:t>
            </a:r>
            <a:r>
              <a:rPr lang="zh-CN" altLang="en-US" dirty="0"/>
              <a:t>的按钮，单击完成</a:t>
            </a:r>
            <a:r>
              <a:rPr lang="en-US" altLang="zh-CN" dirty="0"/>
              <a:t>disable</a:t>
            </a:r>
            <a:r>
              <a:rPr lang="zh-CN" altLang="en-US" dirty="0"/>
              <a:t>或者用</a:t>
            </a:r>
            <a:r>
              <a:rPr lang="en-US" altLang="zh-CN" dirty="0"/>
              <a:t>overlay</a:t>
            </a:r>
            <a:r>
              <a:rPr lang="zh-CN" altLang="en-US" dirty="0"/>
              <a:t>盖住，收到</a:t>
            </a:r>
            <a:r>
              <a:rPr lang="en-US" altLang="zh-CN" dirty="0"/>
              <a:t>response</a:t>
            </a:r>
            <a:r>
              <a:rPr lang="zh-CN" altLang="en-US" dirty="0"/>
              <a:t>之后再恢复</a:t>
            </a:r>
            <a:endParaRPr lang="en-US" altLang="zh-CN" dirty="0"/>
          </a:p>
          <a:p>
            <a:r>
              <a:rPr lang="en-US" altLang="zh-CN" dirty="0"/>
              <a:t>API</a:t>
            </a:r>
            <a:r>
              <a:rPr lang="zh-CN" altLang="en-US" dirty="0"/>
              <a:t>服务器</a:t>
            </a:r>
            <a:r>
              <a:rPr lang="en-US" altLang="zh-CN" dirty="0"/>
              <a:t>IP</a:t>
            </a:r>
            <a:r>
              <a:rPr lang="zh-CN" altLang="en-US" dirty="0"/>
              <a:t>需要配置在统一的地方</a:t>
            </a:r>
            <a:endParaRPr lang="en-US" altLang="zh-CN" dirty="0"/>
          </a:p>
          <a:p>
            <a:r>
              <a:rPr lang="en-US" dirty="0"/>
              <a:t>API</a:t>
            </a:r>
            <a:r>
              <a:rPr lang="zh-CN" altLang="en-US" dirty="0"/>
              <a:t>文档 </a:t>
            </a:r>
            <a:r>
              <a:rPr lang="en-US" altLang="zh-CN" dirty="0">
                <a:hlinkClick r:id="rId3"/>
              </a:rPr>
              <a:t>https://13.76.46.204/swagger</a:t>
            </a:r>
            <a:endParaRPr lang="en-US" altLang="zh-CN" dirty="0"/>
          </a:p>
          <a:p>
            <a:r>
              <a:rPr lang="en-US" altLang="zh-CN" dirty="0"/>
              <a:t>API</a:t>
            </a:r>
            <a:r>
              <a:rPr lang="zh-CN" altLang="en-US" dirty="0"/>
              <a:t>返回值中的</a:t>
            </a:r>
            <a:r>
              <a:rPr lang="en-US" altLang="zh-CN" dirty="0"/>
              <a:t>Code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表示</a:t>
            </a:r>
            <a:r>
              <a:rPr lang="en-US" altLang="zh-CN" dirty="0"/>
              <a:t>success</a:t>
            </a:r>
            <a:r>
              <a:rPr lang="zh-CN" altLang="en-US" dirty="0"/>
              <a:t>，</a:t>
            </a:r>
            <a:r>
              <a:rPr lang="en-US" altLang="zh-CN" dirty="0" err="1"/>
              <a:t>errmsg</a:t>
            </a:r>
            <a:r>
              <a:rPr lang="zh-CN" altLang="en-US" dirty="0"/>
              <a:t>为错误信息。</a:t>
            </a:r>
            <a:endParaRPr lang="en-US" altLang="zh-CN" dirty="0"/>
          </a:p>
          <a:p>
            <a:r>
              <a:rPr lang="zh-CN" altLang="en-US" dirty="0"/>
              <a:t>调用删除</a:t>
            </a:r>
            <a:r>
              <a:rPr lang="en-US" altLang="zh-CN" dirty="0"/>
              <a:t>API</a:t>
            </a:r>
            <a:r>
              <a:rPr lang="zh-CN" altLang="en-US" dirty="0"/>
              <a:t>之前</a:t>
            </a:r>
            <a:r>
              <a:rPr lang="en-US" altLang="zh-CN" dirty="0"/>
              <a:t>popup</a:t>
            </a:r>
            <a:r>
              <a:rPr lang="zh-CN" altLang="en-US" dirty="0"/>
              <a:t>警告</a:t>
            </a:r>
            <a:endParaRPr lang="en-US" altLang="zh-CN" dirty="0"/>
          </a:p>
          <a:p>
            <a:r>
              <a:rPr lang="en-US" dirty="0">
                <a:hlinkClick r:id="rId4"/>
              </a:rPr>
              <a:t>https://13.76.46.204/h/all</a:t>
            </a:r>
            <a:r>
              <a:rPr lang="en-US" dirty="0"/>
              <a:t> </a:t>
            </a:r>
            <a:r>
              <a:rPr lang="zh-CN" altLang="en-US" dirty="0"/>
              <a:t>列出所有表所有数据</a:t>
            </a:r>
            <a:endParaRPr lang="en-US" altLang="zh-CN" dirty="0"/>
          </a:p>
          <a:p>
            <a:r>
              <a:rPr lang="en-US" dirty="0">
                <a:hlinkClick r:id="rId5"/>
              </a:rPr>
              <a:t>https://13.76.46.204/p/select?c=PayItemTemplate.*&amp;w=PayItemTemplate.Amount%20EQ%2030000</a:t>
            </a:r>
            <a:r>
              <a:rPr lang="en-US" dirty="0"/>
              <a:t> </a:t>
            </a:r>
            <a:r>
              <a:rPr lang="zh-CN" altLang="en-US" dirty="0"/>
              <a:t>数据查询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6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16A2-3F5B-493E-B1BC-35E045AB3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 </a:t>
            </a:r>
            <a:r>
              <a:rPr lang="en-US" altLang="zh-CN" dirty="0"/>
              <a:t>Sign 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833B-F01F-45E3-B398-6CF089398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/u/</a:t>
            </a:r>
            <a:r>
              <a:rPr lang="en-US" altLang="zh-CN" dirty="0" err="1"/>
              <a:t>login?user</a:t>
            </a:r>
            <a:r>
              <a:rPr lang="en-US" altLang="zh-CN" dirty="0"/>
              <a:t>=…&amp;</a:t>
            </a:r>
            <a:r>
              <a:rPr lang="en-US" altLang="zh-CN" dirty="0" err="1"/>
              <a:t>pwd</a:t>
            </a:r>
            <a:r>
              <a:rPr lang="en-US" altLang="zh-CN" dirty="0"/>
              <a:t>=…</a:t>
            </a:r>
          </a:p>
          <a:p>
            <a:r>
              <a:rPr lang="zh-CN" altLang="en-US" dirty="0"/>
              <a:t>输入参数 </a:t>
            </a:r>
            <a:r>
              <a:rPr lang="en-US" altLang="zh-CN" dirty="0" err="1"/>
              <a:t>queryString</a:t>
            </a:r>
            <a:br>
              <a:rPr lang="en-US" altLang="zh-CN" dirty="0"/>
            </a:br>
            <a:r>
              <a:rPr lang="en-US" altLang="zh-CN" dirty="0"/>
              <a:t>user / </a:t>
            </a:r>
            <a:r>
              <a:rPr lang="en-US" altLang="zh-CN" dirty="0" err="1"/>
              <a:t>pwd</a:t>
            </a:r>
            <a:br>
              <a:rPr lang="en-US" altLang="zh-CN" dirty="0"/>
            </a:br>
            <a:r>
              <a:rPr lang="zh-CN" altLang="en-US" dirty="0"/>
              <a:t>用户名密码为明文</a:t>
            </a:r>
            <a:endParaRPr lang="en-US" altLang="zh-CN" dirty="0"/>
          </a:p>
          <a:p>
            <a:r>
              <a:rPr lang="zh-CN" altLang="en-US" dirty="0"/>
              <a:t>登录成功返回值 </a:t>
            </a:r>
            <a:r>
              <a:rPr lang="en-US" altLang="zh-CN" dirty="0"/>
              <a:t>body</a:t>
            </a:r>
            <a:br>
              <a:rPr lang="en-US" altLang="zh-CN" dirty="0"/>
            </a:br>
            <a:r>
              <a:rPr lang="en-US" dirty="0"/>
              <a:t>{ "</a:t>
            </a:r>
            <a:r>
              <a:rPr lang="en-US" dirty="0" err="1"/>
              <a:t>errmsg</a:t>
            </a:r>
            <a:r>
              <a:rPr lang="en-US" dirty="0"/>
              <a:t>": "", "code": 0 }</a:t>
            </a:r>
          </a:p>
          <a:p>
            <a:r>
              <a:rPr lang="zh-CN" altLang="en-US" dirty="0"/>
              <a:t>登录失败返回值 </a:t>
            </a:r>
            <a:r>
              <a:rPr lang="en-US" altLang="zh-CN" dirty="0"/>
              <a:t>body</a:t>
            </a:r>
            <a:br>
              <a:rPr lang="en-US" altLang="zh-CN" dirty="0"/>
            </a:br>
            <a:r>
              <a:rPr lang="en-US" dirty="0"/>
              <a:t>{ "</a:t>
            </a:r>
            <a:r>
              <a:rPr lang="en-US" dirty="0" err="1"/>
              <a:t>errmsg</a:t>
            </a:r>
            <a:r>
              <a:rPr lang="en-US" dirty="0"/>
              <a:t>": "Username or password not match", "code": 7 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893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9CCC-150A-4128-8601-4E2F60B5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注销</a:t>
            </a:r>
            <a:r>
              <a:rPr lang="en-US" altLang="zh-CN" dirty="0"/>
              <a:t>Sign 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85A22-77ED-43D8-804C-E00C5A266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/u/logout</a:t>
            </a:r>
          </a:p>
        </p:txBody>
      </p:sp>
    </p:spTree>
    <p:extLst>
      <p:ext uri="{BB962C8B-B14F-4D97-AF65-F5344CB8AC3E}">
        <p14:creationId xmlns:p14="http://schemas.microsoft.com/office/powerpoint/2010/main" val="85401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398A-C6A0-4141-92A4-A8096077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数据导入</a:t>
            </a:r>
            <a:r>
              <a:rPr lang="en-US" altLang="zh-CN" dirty="0"/>
              <a:t>/</a:t>
            </a:r>
            <a:r>
              <a:rPr lang="zh-CN" altLang="en-US" dirty="0"/>
              <a:t>导出</a:t>
            </a:r>
            <a:r>
              <a:rPr lang="en-US" altLang="zh-CN" dirty="0"/>
              <a:t> Data import / export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F7A26-8AC0-40E7-A395-9AB392ED8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</a:t>
            </a:r>
            <a:r>
              <a:rPr lang="en-US" altLang="zh-CN" dirty="0"/>
              <a:t>csv</a:t>
            </a:r>
            <a:r>
              <a:rPr lang="zh-CN" altLang="en-US" dirty="0"/>
              <a:t>模板</a:t>
            </a:r>
            <a:endParaRPr lang="en-US" altLang="zh-CN" dirty="0"/>
          </a:p>
          <a:p>
            <a:r>
              <a:rPr lang="zh-CN" altLang="en-US" dirty="0"/>
              <a:t>上传</a:t>
            </a:r>
            <a:r>
              <a:rPr lang="en-US" altLang="zh-CN" dirty="0"/>
              <a:t>csv</a:t>
            </a:r>
            <a:r>
              <a:rPr lang="zh-CN" altLang="en-US" dirty="0"/>
              <a:t>文件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55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D3BB-EBEC-49E7-8730-4DA34AF0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公司管理</a:t>
            </a:r>
            <a:r>
              <a:rPr lang="en-US" altLang="zh-CN" dirty="0"/>
              <a:t>Company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AA976-ECEB-441D-8710-D734B363C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CompanyCode</a:t>
            </a:r>
            <a:r>
              <a:rPr lang="en-US" dirty="0"/>
              <a:t> / </a:t>
            </a:r>
            <a:r>
              <a:rPr lang="en-US" dirty="0" err="1"/>
              <a:t>CompanyName</a:t>
            </a:r>
            <a:r>
              <a:rPr lang="en-US" dirty="0"/>
              <a:t> / Employees Count / Edit / Employee / Payroll</a:t>
            </a:r>
          </a:p>
          <a:p>
            <a:endParaRPr lang="en-US" dirty="0"/>
          </a:p>
          <a:p>
            <a:r>
              <a:rPr lang="en-US" dirty="0"/>
              <a:t>Edit: </a:t>
            </a:r>
            <a:r>
              <a:rPr lang="zh-CN" altLang="en-US" dirty="0"/>
              <a:t>公司（增删改查）</a:t>
            </a:r>
            <a:endParaRPr lang="en-US" altLang="zh-CN" dirty="0"/>
          </a:p>
          <a:p>
            <a:r>
              <a:rPr lang="en-US" dirty="0"/>
              <a:t>Employee: </a:t>
            </a:r>
            <a:r>
              <a:rPr lang="zh-CN" altLang="en-US" dirty="0"/>
              <a:t>跳转员工列表页（增删改查）</a:t>
            </a:r>
            <a:endParaRPr lang="en-US" altLang="zh-CN" dirty="0"/>
          </a:p>
          <a:p>
            <a:r>
              <a:rPr lang="en-US" dirty="0"/>
              <a:t>Payroll: </a:t>
            </a:r>
            <a:r>
              <a:rPr lang="zh-CN" altLang="en-US" dirty="0"/>
              <a:t>跳转工资计算页（不能跳步）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87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C5FAF-F4C7-4A2F-A589-60FC5845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员工管理</a:t>
            </a:r>
            <a:r>
              <a:rPr lang="en-US" altLang="zh-CN" dirty="0"/>
              <a:t>Employee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61FB3-729E-4EF5-A19D-0EE91B83D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显示所有</a:t>
            </a:r>
            <a:r>
              <a:rPr lang="en-US" altLang="zh-CN" dirty="0"/>
              <a:t>Employee</a:t>
            </a:r>
            <a:r>
              <a:rPr lang="zh-CN" altLang="en-US" dirty="0"/>
              <a:t>表的列</a:t>
            </a:r>
            <a:endParaRPr lang="en-US" altLang="zh-CN" dirty="0"/>
          </a:p>
          <a:p>
            <a:r>
              <a:rPr lang="zh-CN" altLang="en-US" dirty="0"/>
              <a:t>操作放左边 </a:t>
            </a:r>
            <a:r>
              <a:rPr lang="en-US" altLang="zh-CN" dirty="0"/>
              <a:t>(Edit / Package / Workload)</a:t>
            </a:r>
            <a:br>
              <a:rPr lang="en-US" altLang="zh-CN" dirty="0"/>
            </a:br>
            <a:r>
              <a:rPr lang="en-US" altLang="zh-CN" dirty="0"/>
              <a:t>Edit: Popup </a:t>
            </a:r>
            <a:r>
              <a:rPr lang="zh-CN" altLang="en-US" dirty="0"/>
              <a:t>修改员工基本信息</a:t>
            </a:r>
            <a:br>
              <a:rPr lang="en-US" altLang="zh-CN" dirty="0"/>
            </a:br>
            <a:r>
              <a:rPr lang="en-US" altLang="zh-CN" dirty="0"/>
              <a:t>Package: </a:t>
            </a:r>
            <a:r>
              <a:rPr lang="zh-CN" altLang="en-US" dirty="0"/>
              <a:t>跳转员工薪资包管理页面</a:t>
            </a:r>
            <a:br>
              <a:rPr lang="en-US" altLang="zh-CN" dirty="0"/>
            </a:br>
            <a:r>
              <a:rPr lang="en-US" altLang="zh-CN" dirty="0"/>
              <a:t>Workload: </a:t>
            </a:r>
            <a:r>
              <a:rPr lang="zh-CN" altLang="en-US" dirty="0"/>
              <a:t>跳转员工加班 </a:t>
            </a:r>
            <a:r>
              <a:rPr lang="en-US" altLang="zh-CN" dirty="0"/>
              <a:t>/ </a:t>
            </a:r>
            <a:r>
              <a:rPr lang="zh-CN" altLang="en-US" dirty="0"/>
              <a:t>请假管理页面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601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C575-CAB5-47E1-A576-18EE767B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工资结算</a:t>
            </a:r>
            <a:r>
              <a:rPr lang="en-US" altLang="zh-CN" dirty="0"/>
              <a:t>Payroll calculation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0881-329A-4A6D-A103-101F20A95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第一步</a:t>
            </a:r>
            <a:r>
              <a:rPr lang="en-US" altLang="zh-CN" dirty="0"/>
              <a:t>: </a:t>
            </a:r>
            <a:r>
              <a:rPr lang="zh-CN" altLang="en-US" dirty="0"/>
              <a:t>根据</a:t>
            </a:r>
            <a:r>
              <a:rPr lang="en-US" altLang="zh-CN" dirty="0" err="1"/>
              <a:t>CompanyCode</a:t>
            </a:r>
            <a:r>
              <a:rPr lang="zh-CN" altLang="en-US" dirty="0"/>
              <a:t>查询现有</a:t>
            </a:r>
            <a:r>
              <a:rPr lang="en-US" altLang="zh-CN" dirty="0"/>
              <a:t>Period </a:t>
            </a:r>
            <a:br>
              <a:rPr lang="en-US" altLang="zh-CN" dirty="0"/>
            </a:br>
            <a:r>
              <a:rPr lang="en-US" altLang="zh-CN" dirty="0"/>
              <a:t>[Next Step]</a:t>
            </a:r>
            <a:br>
              <a:rPr lang="en-US" altLang="zh-CN" dirty="0"/>
            </a:br>
            <a:r>
              <a:rPr lang="en-US" altLang="zh-CN" dirty="0"/>
              <a:t>/p/</a:t>
            </a:r>
            <a:r>
              <a:rPr lang="en-US" altLang="zh-CN" dirty="0" err="1"/>
              <a:t>select?c</a:t>
            </a:r>
            <a:r>
              <a:rPr lang="en-US" altLang="zh-CN" dirty="0"/>
              <a:t>=period.PeriodCode,period.PeriodType,period.CompanyCode,period.StartDate,period.EndDate&amp;w=Period.CompanyCode%20EQ%20cmp1&amp;o=_</a:t>
            </a:r>
            <a:r>
              <a:rPr lang="en-US" altLang="zh-CN" dirty="0" err="1"/>
              <a:t>period.StartDate</a:t>
            </a:r>
            <a:endParaRPr lang="en-US" altLang="zh-CN" dirty="0"/>
          </a:p>
          <a:p>
            <a:r>
              <a:rPr lang="zh-CN" altLang="en-US" dirty="0"/>
              <a:t>第二步</a:t>
            </a:r>
            <a:r>
              <a:rPr lang="en-US" altLang="zh-CN" dirty="0"/>
              <a:t>: </a:t>
            </a:r>
            <a:r>
              <a:rPr lang="zh-CN" altLang="en-US" dirty="0"/>
              <a:t>缓存选中的</a:t>
            </a:r>
            <a:r>
              <a:rPr lang="en-US" altLang="zh-CN" dirty="0"/>
              <a:t>Period</a:t>
            </a:r>
            <a:r>
              <a:rPr lang="zh-CN" altLang="en-US" dirty="0"/>
              <a:t>区间，列出该公司所有员工</a:t>
            </a:r>
            <a:br>
              <a:rPr lang="en-US" altLang="zh-CN" dirty="0"/>
            </a:br>
            <a:r>
              <a:rPr lang="en-US" altLang="zh-CN" dirty="0"/>
              <a:t>/p/select?c=payrolltrans.empcode,employee.fullchinesename,payrolltrans.payrollstatus&amp;g=payrolltrans.payrollstatus,payrolltrans.empcode,employee.fullchinesename</a:t>
            </a:r>
            <a:br>
              <a:rPr lang="en-US" altLang="zh-CN" dirty="0"/>
            </a:br>
            <a:r>
              <a:rPr lang="zh-CN" altLang="en-US" dirty="0"/>
              <a:t>点 </a:t>
            </a:r>
            <a:r>
              <a:rPr lang="en-US" altLang="zh-CN" dirty="0"/>
              <a:t>[Start] </a:t>
            </a:r>
            <a:r>
              <a:rPr lang="zh-CN" altLang="en-US"/>
              <a:t>按钮</a:t>
            </a:r>
            <a:br>
              <a:rPr lang="en-US" altLang="zh-CN" dirty="0"/>
            </a:br>
            <a:r>
              <a:rPr lang="en-US" altLang="zh-CN" dirty="0"/>
              <a:t>/p/select?c=employee.empcode,employee.FullChineseName,employee.gender&amp;w=employee.companycode%20EQ%20cmp1&amp;o=</a:t>
            </a:r>
            <a:r>
              <a:rPr lang="en-US" altLang="zh-CN" dirty="0" err="1"/>
              <a:t>employee.empcode</a:t>
            </a:r>
            <a:endParaRPr lang="en-US" altLang="zh-CN" dirty="0"/>
          </a:p>
          <a:p>
            <a:r>
              <a:rPr lang="zh-CN" altLang="en-US" dirty="0"/>
              <a:t>第三步</a:t>
            </a:r>
            <a:r>
              <a:rPr lang="en-US" altLang="zh-CN" dirty="0"/>
              <a:t>: </a:t>
            </a:r>
            <a:r>
              <a:rPr lang="zh-CN" altLang="en-US" dirty="0"/>
              <a:t>生成报表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62694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1433</TotalTime>
  <Words>312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华文中宋</vt:lpstr>
      <vt:lpstr>宋体</vt:lpstr>
      <vt:lpstr>Arial</vt:lpstr>
      <vt:lpstr>Gill Sans MT</vt:lpstr>
      <vt:lpstr>Impact</vt:lpstr>
      <vt:lpstr>Badge</vt:lpstr>
      <vt:lpstr>Payroll</vt:lpstr>
      <vt:lpstr>注意事项</vt:lpstr>
      <vt:lpstr>登录 Sign in</vt:lpstr>
      <vt:lpstr>注销Sign out</vt:lpstr>
      <vt:lpstr>数据导入/导出 Data import / export</vt:lpstr>
      <vt:lpstr>公司管理Company management</vt:lpstr>
      <vt:lpstr>员工管理Employee management</vt:lpstr>
      <vt:lpstr>工资结算Payroll calculation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Payroll</dc:title>
  <dc:creator>Mark Yuan</dc:creator>
  <cp:lastModifiedBy>Mark Yuan</cp:lastModifiedBy>
  <cp:revision>48</cp:revision>
  <dcterms:created xsi:type="dcterms:W3CDTF">2017-10-14T06:06:19Z</dcterms:created>
  <dcterms:modified xsi:type="dcterms:W3CDTF">2017-10-15T09:25:41Z</dcterms:modified>
</cp:coreProperties>
</file>