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60" r:id="rId9"/>
    <p:sldId id="261" r:id="rId10"/>
    <p:sldId id="262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公司管理</a:t>
            </a:r>
            <a:r>
              <a:rPr lang="en-US" altLang="zh-CN" dirty="0"/>
              <a:t>	</a:t>
            </a:r>
            <a:r>
              <a:rPr lang="zh-CN" altLang="en-US" dirty="0"/>
              <a:t>员工管理</a:t>
            </a:r>
            <a:endParaRPr lang="en-US" altLang="zh-CN" dirty="0"/>
          </a:p>
          <a:p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Done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</a:t>
            </a:r>
            <a:r>
              <a:rPr lang="en-US" altLang="zh-CN" dirty="0" err="1"/>
              <a:t>AddTrans</a:t>
            </a:r>
            <a:r>
              <a:rPr lang="en-US" altLang="zh-CN" dirty="0"/>
              <a:t> &amp;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Done</a:t>
            </a:r>
            <a:r>
              <a:rPr lang="zh-CN" altLang="en-US" dirty="0"/>
              <a:t>状态，若</a:t>
            </a:r>
            <a:r>
              <a:rPr lang="en-US" altLang="zh-CN" dirty="0"/>
              <a:t>	</a:t>
            </a:r>
            <a:r>
              <a:rPr lang="zh-CN" altLang="en-US" dirty="0"/>
              <a:t>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</a:t>
            </a:r>
            <a:r>
              <a:rPr lang="en-US" altLang="zh-CN" dirty="0" err="1"/>
              <a:t>AddTrans</a:t>
            </a:r>
            <a:r>
              <a:rPr lang="en-US" altLang="zh-CN" dirty="0"/>
              <a:t> /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Generate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Done</a:t>
            </a:r>
            <a:r>
              <a:rPr lang="zh-CN" altLang="en-US" dirty="0"/>
              <a:t>或</a:t>
            </a:r>
            <a:r>
              <a:rPr lang="en-US" altLang="zh-CN" dirty="0"/>
              <a:t>Committed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select?c=payrolltrans.empcode,employee.fullchinesename,payrolltrans.payrollstatus,employee.companycode,payrolltrans.periodcode&amp;g=payrolltrans.payrollstatus,payrolltrans.empcode,employee.fullchinesename,employee.companycode,payrolltrans.periodcode&amp;w=employee.companycode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r>
              <a:rPr lang="en-US" altLang="zh-CN" dirty="0"/>
              <a:t>,payrolltrans.payrollstatus EQ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</a:t>
            </a:r>
            <a:r>
              <a:rPr lang="en-US" altLang="zh-CN" dirty="0" err="1"/>
              <a:t>NewReport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NewReport</a:t>
            </a:r>
            <a:r>
              <a:rPr lang="zh-CN" altLang="en-US" dirty="0"/>
              <a:t>返回结果后设为</a:t>
            </a:r>
            <a:r>
              <a:rPr lang="en-US" altLang="zh-CN" dirty="0"/>
              <a:t>Done</a:t>
            </a:r>
            <a:r>
              <a:rPr lang="zh-CN" altLang="en-US" dirty="0"/>
              <a:t>状态，</a:t>
            </a:r>
            <a:r>
              <a:rPr lang="en-US" altLang="zh-CN" dirty="0"/>
              <a:t>	</a:t>
            </a:r>
            <a:r>
              <a:rPr lang="zh-CN" altLang="en-US" dirty="0"/>
              <a:t>若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Done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New Report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Done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zh-CN" altLang="en-US"/>
              <a:t>构思中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br>
              <a:rPr lang="en-US" dirty="0"/>
            </a:br>
            <a:r>
              <a:rPr lang="en-US" dirty="0"/>
              <a:t>Package</a:t>
            </a:r>
            <a:br>
              <a:rPr lang="en-US" dirty="0"/>
            </a:br>
            <a:r>
              <a:rPr lang="en-US" dirty="0"/>
              <a:t>Pay Item</a:t>
            </a:r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altLang="zh-CN" dirty="0"/>
          </a:p>
          <a:p>
            <a:r>
              <a:rPr lang="en-US" dirty="0"/>
              <a:t>Template: </a:t>
            </a:r>
            <a:r>
              <a:rPr lang="zh-CN" altLang="en-US" dirty="0"/>
              <a:t>跳转</a:t>
            </a:r>
            <a:r>
              <a:rPr lang="en-US" altLang="zh-CN" dirty="0"/>
              <a:t>Payroll Template</a:t>
            </a:r>
            <a:r>
              <a:rPr lang="zh-CN" altLang="en-US" dirty="0"/>
              <a:t>页面（用来</a:t>
            </a:r>
            <a:r>
              <a:rPr lang="zh-CN" altLang="en-US"/>
              <a:t>配置公式模板）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1651</TotalTime>
  <Words>497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公司管理Company / Basic info</vt:lpstr>
      <vt:lpstr>员工管理Employee / Basic info</vt:lpstr>
      <vt:lpstr>工资结算Payroll calculation Step 1 –Period</vt:lpstr>
      <vt:lpstr>工资结算Payroll calculation Step 2 – transaction</vt:lpstr>
      <vt:lpstr>工资结算Payroll calculation Step 3 – Report</vt:lpstr>
      <vt:lpstr>工资结算Payroll calculation Step 4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109</cp:revision>
  <dcterms:created xsi:type="dcterms:W3CDTF">2017-10-14T06:06:19Z</dcterms:created>
  <dcterms:modified xsi:type="dcterms:W3CDTF">2017-10-21T12:08:10Z</dcterms:modified>
</cp:coreProperties>
</file>