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7" r:id="rId4"/>
    <p:sldId id="264" r:id="rId5"/>
    <p:sldId id="258" r:id="rId6"/>
    <p:sldId id="259" r:id="rId7"/>
    <p:sldId id="263" r:id="rId8"/>
    <p:sldId id="272" r:id="rId9"/>
    <p:sldId id="260" r:id="rId10"/>
    <p:sldId id="261" r:id="rId11"/>
    <p:sldId id="262" r:id="rId12"/>
    <p:sldId id="265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6193BC-4F03-4D50-9CD1-8060DE3917E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503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2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3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6193BC-4F03-4D50-9CD1-8060DE3917E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28320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680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927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3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2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A6193BC-4F03-4D50-9CD1-8060DE3917E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37909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A6193BC-4F03-4D50-9CD1-8060DE3917E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9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6193BC-4F03-4D50-9CD1-8060DE3917E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524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3.76.46.204/swagger" TargetMode="External"/><Relationship Id="rId2" Type="http://schemas.openxmlformats.org/officeDocument/2006/relationships/hyperlink" Target="https://payrolls.github.io/t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13.76.46.204/p/select?c=PayItemTemplate.*&amp;w=PayItemTemplate.Amount%20EQ%2030000" TargetMode="External"/><Relationship Id="rId4" Type="http://schemas.openxmlformats.org/officeDocument/2006/relationships/hyperlink" Target="https://13.76.46.204/h/al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C2C7-FB46-4FD8-A173-D3DF0462E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Payroll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3EBAE-9CF2-47DE-8DBA-0BC653235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4263656"/>
            <a:ext cx="8045373" cy="2457819"/>
          </a:xfrm>
        </p:spPr>
        <p:txBody>
          <a:bodyPr/>
          <a:lstStyle/>
          <a:p>
            <a:r>
              <a:rPr lang="zh-CN" altLang="en-US" dirty="0"/>
              <a:t>注意事项</a:t>
            </a:r>
            <a:r>
              <a:rPr lang="en-US" altLang="zh-CN" dirty="0"/>
              <a:t>	</a:t>
            </a:r>
            <a:r>
              <a:rPr lang="zh-CN" altLang="en-US" dirty="0"/>
              <a:t>左侧菜单</a:t>
            </a:r>
            <a:endParaRPr lang="en-US" altLang="zh-CN" dirty="0"/>
          </a:p>
          <a:p>
            <a:r>
              <a:rPr lang="zh-CN" altLang="en-US" dirty="0"/>
              <a:t>登录</a:t>
            </a:r>
            <a:r>
              <a:rPr lang="en-US" altLang="zh-CN" dirty="0"/>
              <a:t>/</a:t>
            </a:r>
            <a:r>
              <a:rPr lang="zh-CN" altLang="en-US" dirty="0"/>
              <a:t>注销</a:t>
            </a:r>
            <a:r>
              <a:rPr lang="en-US" altLang="zh-CN" dirty="0"/>
              <a:t>	</a:t>
            </a:r>
            <a:r>
              <a:rPr lang="zh-CN" altLang="en-US" dirty="0"/>
              <a:t>导入</a:t>
            </a:r>
            <a:r>
              <a:rPr lang="en-US" altLang="zh-CN" dirty="0"/>
              <a:t>/</a:t>
            </a:r>
            <a:r>
              <a:rPr lang="zh-CN" altLang="en-US" dirty="0"/>
              <a:t>导出</a:t>
            </a:r>
            <a:endParaRPr lang="en-US" altLang="zh-CN" dirty="0"/>
          </a:p>
          <a:p>
            <a:r>
              <a:rPr lang="zh-CN" altLang="en-US" dirty="0"/>
              <a:t>增删改</a:t>
            </a:r>
            <a:r>
              <a:rPr lang="en-US" altLang="zh-CN" dirty="0"/>
              <a:t>API	</a:t>
            </a:r>
            <a:r>
              <a:rPr lang="zh-CN" altLang="en-US" dirty="0"/>
              <a:t>公司管理</a:t>
            </a:r>
            <a:endParaRPr lang="en-US" altLang="zh-CN" dirty="0"/>
          </a:p>
          <a:p>
            <a:r>
              <a:rPr lang="zh-CN" altLang="en-US" dirty="0"/>
              <a:t>员工管理</a:t>
            </a:r>
            <a:r>
              <a:rPr lang="en-US" altLang="zh-CN" dirty="0"/>
              <a:t>	</a:t>
            </a:r>
            <a:r>
              <a:rPr lang="zh-CN" altLang="en-US" dirty="0"/>
              <a:t>工资结算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5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5FAF-F4C7-4A2F-A589-60FC5845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员工管理</a:t>
            </a:r>
            <a:r>
              <a:rPr lang="en-US" altLang="zh-CN" dirty="0"/>
              <a:t>Employee / Basic 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61FB3-729E-4EF5-A19D-0EE91B83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显示所有</a:t>
            </a:r>
            <a:r>
              <a:rPr lang="en-US" altLang="zh-CN" dirty="0"/>
              <a:t>Employee</a:t>
            </a:r>
            <a:r>
              <a:rPr lang="zh-CN" altLang="en-US" dirty="0"/>
              <a:t>表的列</a:t>
            </a:r>
            <a:endParaRPr lang="en-US" altLang="zh-CN" dirty="0"/>
          </a:p>
          <a:p>
            <a:r>
              <a:rPr lang="zh-CN" altLang="en-US" dirty="0"/>
              <a:t>操作放左边 </a:t>
            </a:r>
            <a:r>
              <a:rPr lang="en-US" altLang="zh-CN" dirty="0"/>
              <a:t>(Edit / Package / Workload)</a:t>
            </a:r>
            <a:br>
              <a:rPr lang="en-US" altLang="zh-CN" dirty="0"/>
            </a:br>
            <a:r>
              <a:rPr lang="en-US" altLang="zh-CN" dirty="0"/>
              <a:t>Edit: Popup </a:t>
            </a:r>
            <a:r>
              <a:rPr lang="zh-CN" altLang="en-US" dirty="0"/>
              <a:t>修改员工基本信息</a:t>
            </a:r>
            <a:br>
              <a:rPr lang="en-US" altLang="zh-CN" dirty="0"/>
            </a:br>
            <a:r>
              <a:rPr lang="en-US" altLang="zh-CN" dirty="0"/>
              <a:t>Package: </a:t>
            </a:r>
            <a:r>
              <a:rPr lang="zh-CN" altLang="en-US" dirty="0"/>
              <a:t>跳转员工薪资包管理页面</a:t>
            </a:r>
            <a:br>
              <a:rPr lang="en-US" altLang="zh-CN" dirty="0"/>
            </a:br>
            <a:r>
              <a:rPr lang="en-US" altLang="zh-CN" dirty="0"/>
              <a:t>Workload: </a:t>
            </a:r>
            <a:r>
              <a:rPr lang="zh-CN" altLang="en-US" dirty="0"/>
              <a:t>跳转员工加班 </a:t>
            </a:r>
            <a:r>
              <a:rPr lang="en-US" altLang="zh-CN" dirty="0"/>
              <a:t>/ </a:t>
            </a:r>
            <a:r>
              <a:rPr lang="zh-CN" altLang="en-US" dirty="0"/>
              <a:t>请假管理页面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60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575-CAB5-47E1-A576-18EE767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1 –Period</a:t>
            </a:r>
            <a:r>
              <a:rPr lang="zh-CN" altLang="en-US" dirty="0"/>
              <a:t>区间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881-329A-4A6D-A103-101F20A9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42314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提供一个</a:t>
            </a:r>
            <a:r>
              <a:rPr lang="en-US" altLang="zh-CN" dirty="0"/>
              <a:t>Textbox</a:t>
            </a:r>
            <a:r>
              <a:rPr lang="zh-CN" altLang="en-US" dirty="0"/>
              <a:t>和</a:t>
            </a:r>
            <a:r>
              <a:rPr lang="en-US" altLang="zh-CN" dirty="0"/>
              <a:t>Search</a:t>
            </a:r>
            <a:r>
              <a:rPr lang="zh-CN" altLang="en-US" dirty="0"/>
              <a:t>按钮让用户查询</a:t>
            </a:r>
            <a:r>
              <a:rPr lang="en-US" altLang="zh-CN" dirty="0" err="1"/>
              <a:t>PeriodCode</a:t>
            </a:r>
            <a:br>
              <a:rPr lang="en-US" altLang="zh-CN" dirty="0"/>
            </a:br>
            <a:r>
              <a:rPr lang="zh-CN" altLang="en-US" dirty="0"/>
              <a:t>输入的关键字替换下面蓝色部分</a:t>
            </a:r>
            <a:br>
              <a:rPr lang="en-US" altLang="zh-CN" dirty="0"/>
            </a:br>
            <a:r>
              <a:rPr lang="zh-CN" altLang="en-US" dirty="0"/>
              <a:t>不输入任何内容则去除</a:t>
            </a:r>
            <a:r>
              <a:rPr lang="en-US" altLang="zh-CN" dirty="0"/>
              <a:t>Period.PeriodCode%20LK%keyword</a:t>
            </a:r>
            <a:r>
              <a:rPr lang="zh-CN" altLang="en-US" dirty="0"/>
              <a:t>部分</a:t>
            </a:r>
            <a:br>
              <a:rPr lang="en-US" altLang="zh-CN" dirty="0"/>
            </a:br>
            <a:r>
              <a:rPr lang="en-US" altLang="zh-CN" dirty="0"/>
              <a:t>keyword</a:t>
            </a:r>
            <a:r>
              <a:rPr lang="zh-CN" altLang="en-US" dirty="0"/>
              <a:t>为查询关键字（</a:t>
            </a:r>
            <a:r>
              <a:rPr lang="en-US" altLang="zh-CN" dirty="0"/>
              <a:t>%</a:t>
            </a:r>
            <a:r>
              <a:rPr lang="zh-CN" altLang="en-US" dirty="0"/>
              <a:t>：代表任意个数任意数字符，</a:t>
            </a:r>
            <a:r>
              <a:rPr lang="en-US" altLang="zh-CN" dirty="0"/>
              <a:t>_</a:t>
            </a:r>
            <a:r>
              <a:rPr lang="zh-CN" altLang="en-US" dirty="0"/>
              <a:t>：代表单个任意字符）</a:t>
            </a:r>
            <a:endParaRPr lang="en-US" altLang="zh-CN" dirty="0"/>
          </a:p>
          <a:p>
            <a:r>
              <a:rPr lang="zh-CN" altLang="en-US" dirty="0"/>
              <a:t>查询新添加的</a:t>
            </a:r>
            <a:r>
              <a:rPr lang="en-US" altLang="zh-CN" dirty="0"/>
              <a:t>period</a:t>
            </a:r>
            <a:br>
              <a:rPr lang="en-US" altLang="zh-CN" dirty="0"/>
            </a:br>
            <a:r>
              <a:rPr lang="en-US" altLang="zh-CN" dirty="0"/>
              <a:t>/p/select?c=period.*,payrolltrans.transuid&amp;w=payrolltrans.transuid%20IS%20null</a:t>
            </a:r>
          </a:p>
          <a:p>
            <a:r>
              <a:rPr lang="zh-CN" altLang="en-US" dirty="0"/>
              <a:t>根据</a:t>
            </a:r>
            <a:r>
              <a:rPr lang="en-US" altLang="zh-CN" dirty="0" err="1"/>
              <a:t>CompanyCode</a:t>
            </a:r>
            <a:r>
              <a:rPr lang="zh-CN" altLang="en-US" dirty="0"/>
              <a:t>查询现有</a:t>
            </a:r>
            <a:r>
              <a:rPr lang="en-US" altLang="zh-CN" dirty="0"/>
              <a:t>Period (</a:t>
            </a:r>
            <a:r>
              <a:rPr lang="zh-CN" altLang="en-US" dirty="0"/>
              <a:t>红色部分为</a:t>
            </a:r>
            <a:r>
              <a:rPr lang="en-US" altLang="zh-CN" dirty="0" err="1"/>
              <a:t>companyCode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/p/</a:t>
            </a:r>
            <a:r>
              <a:rPr lang="en-US" altLang="zh-CN" dirty="0" err="1"/>
              <a:t>select?c</a:t>
            </a:r>
            <a:r>
              <a:rPr lang="en-US" altLang="zh-CN" dirty="0"/>
              <a:t>=top 15,payrolltrans.PeriodCode,period.PeriodType,period.CompanyCode,period.StartDate,period.EndDate,$count(1)%20as%20Transactions&amp;o=_period.StartDate&amp;g=payrolltrans.periodcode,period.periodtype,period.companycode,period.startdate,period.enddate&amp;w=</a:t>
            </a:r>
            <a:r>
              <a:rPr lang="en-US" altLang="zh-CN" b="1" dirty="0"/>
              <a:t>Period.CompanyCode%20EQ%20</a:t>
            </a:r>
            <a:r>
              <a:rPr lang="en-US" altLang="zh-CN" b="1" dirty="0">
                <a:solidFill>
                  <a:srgbClr val="FF0000"/>
                </a:solidFill>
              </a:rPr>
              <a:t>Ltd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Period.PeriodCode%20LK%20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%keyword%</a:t>
            </a:r>
          </a:p>
          <a:p>
            <a:r>
              <a:rPr lang="zh-CN" altLang="en-US" dirty="0"/>
              <a:t>行操作按钮：（</a:t>
            </a:r>
            <a:r>
              <a:rPr lang="en-US" altLang="zh-CN" dirty="0"/>
              <a:t>period</a:t>
            </a:r>
            <a:r>
              <a:rPr lang="zh-CN" altLang="en-US" dirty="0"/>
              <a:t>不提供编辑功能）</a:t>
            </a:r>
            <a:br>
              <a:rPr lang="en-US" altLang="zh-CN" dirty="0"/>
            </a:br>
            <a:r>
              <a:rPr lang="en-US" altLang="zh-CN" dirty="0"/>
              <a:t>Details: </a:t>
            </a:r>
            <a:r>
              <a:rPr lang="zh-CN" altLang="en-US" dirty="0"/>
              <a:t>缓存</a:t>
            </a:r>
            <a:r>
              <a:rPr lang="en-US" altLang="zh-CN" dirty="0" err="1"/>
              <a:t>PeriodCode</a:t>
            </a:r>
            <a:r>
              <a:rPr lang="zh-CN" altLang="en-US" dirty="0"/>
              <a:t>，跳转第二步页面</a:t>
            </a:r>
            <a:br>
              <a:rPr lang="en-US" altLang="zh-CN" dirty="0"/>
            </a:br>
            <a:r>
              <a:rPr lang="en-US" altLang="zh-CN" dirty="0"/>
              <a:t>Delete: </a:t>
            </a:r>
            <a:r>
              <a:rPr lang="zh-CN" altLang="en-US" dirty="0"/>
              <a:t>删除当前</a:t>
            </a:r>
            <a:r>
              <a:rPr lang="en-US" altLang="zh-CN" dirty="0"/>
              <a:t>Period</a:t>
            </a:r>
            <a:r>
              <a:rPr lang="zh-CN" altLang="en-US" dirty="0"/>
              <a:t>（如果</a:t>
            </a:r>
            <a:r>
              <a:rPr lang="en-US" altLang="zh-CN" dirty="0"/>
              <a:t>Transactions</a:t>
            </a:r>
            <a:r>
              <a:rPr lang="zh-CN" altLang="en-US" dirty="0"/>
              <a:t>列大于</a:t>
            </a:r>
            <a:r>
              <a:rPr lang="en-US" altLang="zh-CN" dirty="0"/>
              <a:t>0</a:t>
            </a:r>
            <a:r>
              <a:rPr lang="zh-CN" altLang="en-US" dirty="0"/>
              <a:t>，隐藏该按钮，删除</a:t>
            </a:r>
            <a:r>
              <a:rPr lang="en-US" altLang="zh-CN" dirty="0"/>
              <a:t>API</a:t>
            </a:r>
            <a:r>
              <a:rPr lang="zh-CN" altLang="en-US" dirty="0"/>
              <a:t>正在开发中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页操作按钮：</a:t>
            </a:r>
            <a:br>
              <a:rPr lang="en-US" altLang="zh-CN" dirty="0"/>
            </a:br>
            <a:r>
              <a:rPr lang="en-US" altLang="zh-CN" dirty="0"/>
              <a:t>Add: </a:t>
            </a:r>
            <a:r>
              <a:rPr lang="zh-CN" altLang="en-US" dirty="0"/>
              <a:t>添加新</a:t>
            </a:r>
            <a:r>
              <a:rPr lang="en-US" altLang="zh-CN" dirty="0"/>
              <a:t>Period</a:t>
            </a:r>
            <a:r>
              <a:rPr lang="zh-CN" altLang="en-US" dirty="0"/>
              <a:t>（弹出</a:t>
            </a:r>
            <a:r>
              <a:rPr lang="en-US" altLang="zh-CN" dirty="0"/>
              <a:t>Popup / </a:t>
            </a:r>
            <a:r>
              <a:rPr lang="zh-CN" altLang="en-US" dirty="0"/>
              <a:t>新窗口</a:t>
            </a:r>
            <a:r>
              <a:rPr lang="en-US" altLang="zh-CN" dirty="0"/>
              <a:t>, </a:t>
            </a:r>
            <a:r>
              <a:rPr lang="zh-CN" altLang="en-US" dirty="0"/>
              <a:t>保存</a:t>
            </a:r>
            <a:r>
              <a:rPr lang="en-US" altLang="zh-CN" dirty="0"/>
              <a:t>API</a:t>
            </a:r>
            <a:r>
              <a:rPr lang="zh-CN" altLang="en-US" dirty="0"/>
              <a:t>正在开发中）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6626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575-CAB5-47E1-A576-18EE767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2 – transaction</a:t>
            </a:r>
            <a:r>
              <a:rPr lang="zh-CN" altLang="en-US" dirty="0"/>
              <a:t>事务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881-329A-4A6D-A103-101F20A9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877157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PayrollStatus</a:t>
            </a:r>
            <a:br>
              <a:rPr lang="en-US" altLang="zh-CN" dirty="0"/>
            </a:br>
            <a:r>
              <a:rPr lang="en-US" altLang="zh-CN" dirty="0"/>
              <a:t>0: Initial</a:t>
            </a:r>
            <a:br>
              <a:rPr lang="en-US" altLang="zh-CN" dirty="0"/>
            </a:br>
            <a:r>
              <a:rPr lang="en-US" altLang="zh-CN" dirty="0"/>
              <a:t>1: Preview</a:t>
            </a:r>
            <a:br>
              <a:rPr lang="en-US" altLang="zh-CN" dirty="0"/>
            </a:br>
            <a:r>
              <a:rPr lang="en-US" altLang="zh-CN" dirty="0"/>
              <a:t>2: Committed</a:t>
            </a:r>
            <a:br>
              <a:rPr lang="en-US" altLang="zh-CN" dirty="0"/>
            </a:br>
            <a:r>
              <a:rPr lang="en-US" altLang="zh-CN" dirty="0"/>
              <a:t>3: Error</a:t>
            </a:r>
            <a:br>
              <a:rPr lang="en-US" altLang="zh-CN" dirty="0"/>
            </a:br>
            <a:r>
              <a:rPr lang="zh-CN" altLang="en-US" dirty="0"/>
              <a:t>（若发现同一个</a:t>
            </a:r>
            <a:r>
              <a:rPr lang="en-US" altLang="zh-CN" dirty="0" err="1"/>
              <a:t>EmpCode</a:t>
            </a:r>
            <a:r>
              <a:rPr lang="zh-CN" altLang="en-US" dirty="0"/>
              <a:t>对应多条</a:t>
            </a:r>
            <a:r>
              <a:rPr lang="en-US" altLang="zh-CN" dirty="0" err="1"/>
              <a:t>PayrollStatus</a:t>
            </a:r>
            <a:r>
              <a:rPr lang="zh-CN" altLang="en-US" dirty="0"/>
              <a:t>，取第一条记录并且将该条记录</a:t>
            </a:r>
            <a:r>
              <a:rPr lang="en-US" altLang="zh-CN" dirty="0" err="1"/>
              <a:t>PayrollStatus</a:t>
            </a:r>
            <a:r>
              <a:rPr lang="zh-CN" altLang="en-US" dirty="0"/>
              <a:t>设为</a:t>
            </a:r>
            <a:r>
              <a:rPr lang="en-US" altLang="zh-CN" dirty="0"/>
              <a:t>Error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列出该公司该</a:t>
            </a:r>
            <a:r>
              <a:rPr lang="en-US" altLang="zh-CN" dirty="0"/>
              <a:t>Period</a:t>
            </a:r>
            <a:r>
              <a:rPr lang="zh-CN" altLang="en-US" dirty="0"/>
              <a:t>内所有员工</a:t>
            </a:r>
            <a:r>
              <a:rPr lang="en-US" altLang="zh-CN" dirty="0"/>
              <a:t>/p/</a:t>
            </a:r>
            <a:r>
              <a:rPr lang="en-US" altLang="zh-CN" dirty="0" err="1"/>
              <a:t>select?c</a:t>
            </a:r>
            <a:r>
              <a:rPr lang="en-US" altLang="zh-CN" dirty="0"/>
              <a:t>=payrolltrans.empcode,employee.fullchinesename,payrolltrans.payrollstatus,employee.companycode,payrolltrans.periodcode&amp;g=payrolltrans.payrollstatus,payrolltrans.empcode,employee.fullchinesename,employee.companycode,payrolltrans.periodcode&amp;w=</a:t>
            </a:r>
            <a:r>
              <a:rPr lang="en-US" altLang="zh-CN" dirty="0" err="1"/>
              <a:t>employee.companycode</a:t>
            </a:r>
            <a:r>
              <a:rPr lang="en-US" altLang="zh-CN" dirty="0"/>
              <a:t> LK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TFHK</a:t>
            </a:r>
            <a:r>
              <a:rPr lang="en-US" altLang="zh-CN" dirty="0" err="1"/>
              <a:t>,payrolltrans.periodcode</a:t>
            </a:r>
            <a:r>
              <a:rPr lang="en-US" altLang="zh-CN" dirty="0"/>
              <a:t> LK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ltdpd1</a:t>
            </a:r>
            <a:endParaRPr lang="en-US" altLang="zh-CN" dirty="0"/>
          </a:p>
          <a:p>
            <a:r>
              <a:rPr lang="zh-CN" altLang="en-US" dirty="0"/>
              <a:t>若上面查询返回数据为空，则使用下面查询得到该公司所有员工的相同信息并增加</a:t>
            </a:r>
            <a:r>
              <a:rPr lang="en-US" altLang="zh-CN" dirty="0" err="1"/>
              <a:t>payrollstatus</a:t>
            </a:r>
            <a:r>
              <a:rPr lang="zh-CN" altLang="en-US" dirty="0"/>
              <a:t>列并显示初始状态 </a:t>
            </a:r>
            <a:r>
              <a:rPr lang="en-US" altLang="zh-CN" dirty="0"/>
              <a:t>Initial</a:t>
            </a:r>
            <a:br>
              <a:rPr lang="en-US" altLang="zh-CN" dirty="0"/>
            </a:br>
            <a:r>
              <a:rPr lang="en-US" altLang="zh-CN" dirty="0"/>
              <a:t>/p/</a:t>
            </a:r>
            <a:r>
              <a:rPr lang="en-US" altLang="zh-CN" dirty="0" err="1"/>
              <a:t>select?c</a:t>
            </a:r>
            <a:r>
              <a:rPr lang="en-US" altLang="zh-CN" dirty="0"/>
              <a:t>= </a:t>
            </a:r>
            <a:r>
              <a:rPr lang="en-US" altLang="zh-CN" dirty="0" err="1"/>
              <a:t>employee.empcode,employee.fullchinesename&amp;w</a:t>
            </a:r>
            <a:r>
              <a:rPr lang="en-US" altLang="zh-CN" dirty="0"/>
              <a:t>=employee.companycode%20LK%20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Ltd</a:t>
            </a:r>
          </a:p>
          <a:p>
            <a:r>
              <a:rPr lang="zh-CN" altLang="en-US" dirty="0"/>
              <a:t>行操作按钮</a:t>
            </a:r>
            <a:br>
              <a:rPr lang="en-US" altLang="zh-CN" dirty="0"/>
            </a:br>
            <a:r>
              <a:rPr lang="en-US" altLang="zh-CN" dirty="0"/>
              <a:t>Start: </a:t>
            </a:r>
            <a:r>
              <a:rPr lang="zh-CN" altLang="en-US" dirty="0"/>
              <a:t>调用 </a:t>
            </a:r>
            <a:r>
              <a:rPr lang="en-US" altLang="zh-CN" dirty="0" err="1"/>
              <a:t>CalcTrans</a:t>
            </a:r>
            <a:r>
              <a:rPr lang="en-US" altLang="zh-CN" dirty="0"/>
              <a:t> API</a:t>
            </a:r>
            <a:r>
              <a:rPr lang="zh-CN" altLang="en-US" dirty="0"/>
              <a:t>并设置状态为</a:t>
            </a:r>
            <a:r>
              <a:rPr lang="en-US" altLang="zh-CN" dirty="0"/>
              <a:t>In Progress</a:t>
            </a:r>
            <a:r>
              <a:rPr lang="zh-CN" altLang="en-US" dirty="0"/>
              <a:t>直到</a:t>
            </a:r>
            <a:r>
              <a:rPr lang="en-US" altLang="zh-CN" dirty="0" err="1"/>
              <a:t>CalcTrans</a:t>
            </a:r>
            <a:r>
              <a:rPr lang="zh-CN" altLang="en-US" dirty="0"/>
              <a:t>返回结果后设为</a:t>
            </a:r>
            <a:r>
              <a:rPr lang="en-US" altLang="zh-CN" dirty="0"/>
              <a:t>Preview</a:t>
            </a:r>
            <a:r>
              <a:rPr lang="zh-CN" altLang="en-US" dirty="0"/>
              <a:t>状态，若任意</a:t>
            </a:r>
            <a:r>
              <a:rPr lang="en-US" altLang="zh-CN" dirty="0"/>
              <a:t>API</a:t>
            </a:r>
            <a:r>
              <a:rPr lang="zh-CN" altLang="en-US" dirty="0"/>
              <a:t>返回</a:t>
            </a:r>
            <a:r>
              <a:rPr lang="en-US" altLang="zh-CN" dirty="0"/>
              <a:t>Code</a:t>
            </a:r>
            <a:r>
              <a:rPr lang="zh-CN" altLang="en-US" dirty="0"/>
              <a:t>不为</a:t>
            </a:r>
            <a:r>
              <a:rPr lang="en-US" altLang="zh-CN" dirty="0"/>
              <a:t>0</a:t>
            </a:r>
            <a:r>
              <a:rPr lang="zh-CN" altLang="en-US" dirty="0"/>
              <a:t>，显示</a:t>
            </a:r>
            <a:r>
              <a:rPr lang="en-US" altLang="zh-CN" dirty="0"/>
              <a:t>	</a:t>
            </a:r>
            <a:r>
              <a:rPr lang="zh-CN" altLang="en-US" dirty="0"/>
              <a:t>状态</a:t>
            </a:r>
            <a:r>
              <a:rPr lang="en-US" altLang="zh-CN" dirty="0"/>
              <a:t>Error</a:t>
            </a:r>
            <a:r>
              <a:rPr lang="zh-CN" altLang="en-US" dirty="0"/>
              <a:t>（用户单击</a:t>
            </a:r>
            <a:r>
              <a:rPr lang="en-US" altLang="zh-CN" dirty="0"/>
              <a:t>Error</a:t>
            </a:r>
            <a:r>
              <a:rPr lang="zh-CN" altLang="en-US" dirty="0"/>
              <a:t>能看到服务器返回的错误信息）用户再次单击</a:t>
            </a:r>
            <a:r>
              <a:rPr lang="en-US" altLang="zh-CN" dirty="0"/>
              <a:t>Start</a:t>
            </a:r>
            <a:r>
              <a:rPr lang="zh-CN" altLang="en-US" dirty="0"/>
              <a:t>则重新开始该用户的计算</a:t>
            </a:r>
            <a:br>
              <a:rPr lang="en-US" altLang="zh-CN" dirty="0"/>
            </a:br>
            <a:r>
              <a:rPr lang="en-US" altLang="zh-CN" dirty="0"/>
              <a:t>Report: </a:t>
            </a:r>
            <a:r>
              <a:rPr lang="zh-CN" altLang="en-US" dirty="0"/>
              <a:t>只在</a:t>
            </a:r>
            <a:r>
              <a:rPr lang="en-US" altLang="zh-CN" dirty="0"/>
              <a:t>Committed</a:t>
            </a:r>
            <a:r>
              <a:rPr lang="zh-CN" altLang="en-US" dirty="0"/>
              <a:t>状态时显示，跳转报表详情页面</a:t>
            </a:r>
            <a:endParaRPr lang="en-US" altLang="zh-CN" dirty="0"/>
          </a:p>
          <a:p>
            <a:r>
              <a:rPr lang="zh-CN" altLang="en-US" dirty="0"/>
              <a:t>页操作按钮</a:t>
            </a:r>
            <a:br>
              <a:rPr lang="en-US" altLang="zh-CN" dirty="0"/>
            </a:br>
            <a:r>
              <a:rPr lang="en-US" altLang="zh-CN" dirty="0"/>
              <a:t>Start All: </a:t>
            </a:r>
            <a:r>
              <a:rPr lang="zh-CN" altLang="en-US" dirty="0"/>
              <a:t>循环遍历每一个员工依次调用 </a:t>
            </a:r>
            <a:r>
              <a:rPr lang="en-US" altLang="zh-CN" dirty="0" err="1"/>
              <a:t>CalcTrans</a:t>
            </a:r>
            <a:r>
              <a:rPr lang="zh-CN" altLang="en-US" dirty="0"/>
              <a:t>（单击完后隐藏，显示</a:t>
            </a:r>
            <a:r>
              <a:rPr lang="en-US" altLang="zh-CN" dirty="0"/>
              <a:t>Stop All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若某员工计算出错（状态为</a:t>
            </a:r>
            <a:r>
              <a:rPr lang="en-US" altLang="zh-CN" dirty="0"/>
              <a:t>Error</a:t>
            </a:r>
            <a:r>
              <a:rPr lang="zh-CN" altLang="en-US" dirty="0"/>
              <a:t>），不影响其他员工计算，循环继续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若所有员工</a:t>
            </a:r>
            <a:br>
              <a:rPr lang="en-US" altLang="zh-CN" dirty="0"/>
            </a:br>
            <a:r>
              <a:rPr lang="en-US" altLang="zh-CN" dirty="0"/>
              <a:t>Stop All: </a:t>
            </a:r>
            <a:r>
              <a:rPr lang="zh-CN" altLang="en-US" dirty="0"/>
              <a:t>当前员工计算完成后终止循环（单击后隐藏，显示</a:t>
            </a:r>
            <a:r>
              <a:rPr lang="en-US" altLang="zh-CN" dirty="0"/>
              <a:t>Start All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Preview: </a:t>
            </a:r>
            <a:r>
              <a:rPr lang="zh-CN" altLang="en-US" dirty="0"/>
              <a:t>所有员工状态为</a:t>
            </a:r>
            <a:r>
              <a:rPr lang="en-US" altLang="zh-CN" dirty="0"/>
              <a:t>Preview</a:t>
            </a:r>
            <a:r>
              <a:rPr lang="zh-CN" altLang="en-US" dirty="0"/>
              <a:t>或</a:t>
            </a:r>
            <a:r>
              <a:rPr lang="en-US" altLang="zh-CN" dirty="0"/>
              <a:t>Committed</a:t>
            </a:r>
            <a:r>
              <a:rPr lang="zh-CN" altLang="en-US" dirty="0"/>
              <a:t>时显示，跳转</a:t>
            </a:r>
            <a:r>
              <a:rPr lang="en-US" altLang="zh-CN" dirty="0"/>
              <a:t>Step 3</a:t>
            </a:r>
            <a:r>
              <a:rPr lang="zh-CN" altLang="en-US" dirty="0"/>
              <a:t>准备生成报表</a:t>
            </a:r>
            <a:br>
              <a:rPr lang="en-US" altLang="zh-CN" dirty="0"/>
            </a:br>
            <a:r>
              <a:rPr lang="en-US" altLang="zh-CN" dirty="0"/>
              <a:t>View Report: </a:t>
            </a:r>
            <a:r>
              <a:rPr lang="zh-CN" altLang="en-US" dirty="0"/>
              <a:t>所有员工状态为</a:t>
            </a:r>
            <a:r>
              <a:rPr lang="en-US" altLang="zh-CN" dirty="0"/>
              <a:t>Committed</a:t>
            </a:r>
            <a:r>
              <a:rPr lang="zh-CN" altLang="en-US" dirty="0"/>
              <a:t>时显示，跳转报表详情页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925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575-CAB5-47E1-A576-18EE767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3 – Preview</a:t>
            </a:r>
            <a:r>
              <a:rPr lang="zh-CN" altLang="en-US" dirty="0"/>
              <a:t>预览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881-329A-4A6D-A103-101F20A9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87715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列出该公司该</a:t>
            </a:r>
            <a:r>
              <a:rPr lang="en-US" altLang="zh-CN" dirty="0"/>
              <a:t>Period</a:t>
            </a:r>
            <a:r>
              <a:rPr lang="zh-CN" altLang="en-US" dirty="0"/>
              <a:t>内所有员工</a:t>
            </a:r>
            <a:br>
              <a:rPr lang="en-US" altLang="zh-CN" dirty="0"/>
            </a:br>
            <a:r>
              <a:rPr lang="en-US" altLang="zh-CN" dirty="0"/>
              <a:t>/p/</a:t>
            </a:r>
            <a:r>
              <a:rPr lang="en-US" altLang="zh-CN" dirty="0" err="1"/>
              <a:t>preview?periodcode</a:t>
            </a:r>
            <a:r>
              <a:rPr lang="en-US" altLang="zh-CN" dirty="0"/>
              <a:t>=[</a:t>
            </a:r>
            <a:r>
              <a:rPr lang="zh-CN" altLang="en-US" dirty="0"/>
              <a:t>区间</a:t>
            </a:r>
            <a:r>
              <a:rPr lang="en-US" altLang="zh-CN" dirty="0"/>
              <a:t>]&amp;</a:t>
            </a:r>
            <a:r>
              <a:rPr lang="en-US" altLang="zh-CN" dirty="0" err="1"/>
              <a:t>companycode</a:t>
            </a:r>
            <a:r>
              <a:rPr lang="en-US" altLang="zh-CN" dirty="0"/>
              <a:t>=[</a:t>
            </a:r>
            <a:r>
              <a:rPr lang="zh-CN" altLang="en-US" dirty="0"/>
              <a:t>公司</a:t>
            </a:r>
            <a:r>
              <a:rPr lang="en-US" altLang="zh-CN" dirty="0"/>
              <a:t>]&amp;</a:t>
            </a:r>
            <a:r>
              <a:rPr lang="en-US" altLang="zh-CN" dirty="0" err="1"/>
              <a:t>empcode</a:t>
            </a:r>
            <a:r>
              <a:rPr lang="en-US" altLang="zh-CN" dirty="0"/>
              <a:t>=[</a:t>
            </a:r>
            <a:r>
              <a:rPr lang="zh-CN" altLang="en-US" dirty="0"/>
              <a:t>员工（可选参数</a:t>
            </a:r>
            <a:r>
              <a:rPr lang="en-US" altLang="zh-CN" dirty="0"/>
              <a:t>,</a:t>
            </a:r>
            <a:r>
              <a:rPr lang="zh-CN" altLang="en-US" dirty="0"/>
              <a:t>逗号分隔）</a:t>
            </a:r>
            <a:r>
              <a:rPr lang="en-US" altLang="zh-CN" dirty="0"/>
              <a:t>]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若上面查询返回数据为空，提示错误信息：</a:t>
            </a:r>
            <a:r>
              <a:rPr lang="en-US" altLang="zh-CN" dirty="0"/>
              <a:t>Invalid transaction status, cannot generate report.</a:t>
            </a:r>
            <a:br>
              <a:rPr lang="en-US" altLang="zh-CN" dirty="0"/>
            </a:br>
            <a:r>
              <a:rPr lang="zh-CN" altLang="en-US" dirty="0"/>
              <a:t>并显示按钮</a:t>
            </a:r>
            <a:r>
              <a:rPr lang="en-US" altLang="zh-CN" dirty="0"/>
              <a:t>Go Back</a:t>
            </a:r>
            <a:r>
              <a:rPr lang="zh-CN" altLang="en-US" dirty="0"/>
              <a:t>单击后跳转</a:t>
            </a:r>
            <a:r>
              <a:rPr lang="en-US" altLang="zh-CN" dirty="0"/>
              <a:t>Step 2</a:t>
            </a:r>
            <a:r>
              <a:rPr lang="zh-CN" altLang="en-US" dirty="0"/>
              <a:t>重新计算</a:t>
            </a:r>
            <a:r>
              <a:rPr lang="en-US" altLang="zh-CN" dirty="0"/>
              <a:t>Transaction</a:t>
            </a:r>
            <a:br>
              <a:rPr lang="en-US" altLang="zh-CN" dirty="0"/>
            </a:br>
            <a:r>
              <a:rPr lang="en-US" altLang="zh-CN" dirty="0"/>
              <a:t>/p/preview API</a:t>
            </a:r>
            <a:r>
              <a:rPr lang="zh-CN" altLang="en-US" dirty="0"/>
              <a:t>只返回</a:t>
            </a:r>
            <a:r>
              <a:rPr lang="en-US" altLang="zh-CN" dirty="0"/>
              <a:t>Preview</a:t>
            </a:r>
            <a:r>
              <a:rPr lang="zh-CN" altLang="en-US" dirty="0"/>
              <a:t>状态的员工的数据，</a:t>
            </a:r>
            <a:r>
              <a:rPr lang="en-US" altLang="zh-CN" dirty="0"/>
              <a:t>committed</a:t>
            </a:r>
            <a:r>
              <a:rPr lang="zh-CN" altLang="en-US" dirty="0"/>
              <a:t>状态的员工不返回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dirty="0"/>
              <a:t>行操作按钮</a:t>
            </a:r>
            <a:br>
              <a:rPr lang="en-US" altLang="zh-CN" dirty="0"/>
            </a:br>
            <a:r>
              <a:rPr lang="en-US" altLang="zh-CN" dirty="0"/>
              <a:t>Commit: </a:t>
            </a:r>
            <a:r>
              <a:rPr lang="zh-CN" altLang="en-US" dirty="0"/>
              <a:t>调用</a:t>
            </a:r>
            <a:r>
              <a:rPr lang="en-US" altLang="zh-CN" dirty="0"/>
              <a:t>Commit API</a:t>
            </a:r>
            <a:r>
              <a:rPr lang="zh-CN" altLang="en-US" dirty="0"/>
              <a:t>并设置状态为</a:t>
            </a:r>
            <a:r>
              <a:rPr lang="en-US" altLang="zh-CN" dirty="0"/>
              <a:t>In Progress</a:t>
            </a:r>
            <a:r>
              <a:rPr lang="zh-CN" altLang="en-US" dirty="0"/>
              <a:t>直到返回结果后设为</a:t>
            </a:r>
            <a:r>
              <a:rPr lang="en-US" altLang="zh-CN" dirty="0"/>
              <a:t>Committed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状态，若</a:t>
            </a:r>
            <a:r>
              <a:rPr lang="en-US" altLang="zh-CN" dirty="0"/>
              <a:t>API</a:t>
            </a:r>
            <a:r>
              <a:rPr lang="zh-CN" altLang="en-US" dirty="0"/>
              <a:t>返回出错，显示状态</a:t>
            </a:r>
            <a:r>
              <a:rPr lang="en-US" altLang="zh-CN" dirty="0"/>
              <a:t>Error</a:t>
            </a:r>
            <a:r>
              <a:rPr lang="zh-CN" altLang="en-US" dirty="0"/>
              <a:t>（用户单击</a:t>
            </a:r>
            <a:r>
              <a:rPr lang="en-US" altLang="zh-CN" dirty="0"/>
              <a:t>Error</a:t>
            </a:r>
            <a:r>
              <a:rPr lang="zh-CN" altLang="en-US" dirty="0"/>
              <a:t>能看到服务器返回的错误信息）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用户再次单击</a:t>
            </a:r>
            <a:r>
              <a:rPr lang="en-US" altLang="zh-CN" dirty="0"/>
              <a:t>Start</a:t>
            </a:r>
            <a:r>
              <a:rPr lang="zh-CN" altLang="en-US" dirty="0"/>
              <a:t>则重新开始生成该用户的报表 </a:t>
            </a:r>
            <a:br>
              <a:rPr lang="en-US" altLang="zh-CN" dirty="0"/>
            </a:br>
            <a:r>
              <a:rPr lang="en-US" altLang="zh-CN" dirty="0"/>
              <a:t>	/p/</a:t>
            </a:r>
            <a:r>
              <a:rPr lang="en-US" altLang="zh-CN" dirty="0" err="1"/>
              <a:t>commit?periodcode</a:t>
            </a:r>
            <a:r>
              <a:rPr lang="en-US" altLang="zh-CN" dirty="0"/>
              <a:t>=[</a:t>
            </a:r>
            <a:r>
              <a:rPr lang="zh-CN" altLang="en-US" dirty="0"/>
              <a:t>区间</a:t>
            </a:r>
            <a:r>
              <a:rPr lang="en-US" altLang="zh-CN" dirty="0"/>
              <a:t>] &amp;</a:t>
            </a:r>
            <a:r>
              <a:rPr lang="en-US" altLang="zh-CN" dirty="0" err="1"/>
              <a:t>empcode</a:t>
            </a:r>
            <a:r>
              <a:rPr lang="en-US" altLang="zh-CN" dirty="0"/>
              <a:t>=[</a:t>
            </a:r>
            <a:r>
              <a:rPr lang="zh-CN" altLang="en-US" dirty="0"/>
              <a:t>员工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Report: </a:t>
            </a:r>
            <a:r>
              <a:rPr lang="zh-CN" altLang="en-US" dirty="0"/>
              <a:t>只在</a:t>
            </a:r>
            <a:r>
              <a:rPr lang="en-US" altLang="zh-CN" dirty="0"/>
              <a:t>Committed</a:t>
            </a:r>
            <a:r>
              <a:rPr lang="zh-CN" altLang="en-US" dirty="0"/>
              <a:t>状态时显示，跳转报表详情页面</a:t>
            </a:r>
            <a:endParaRPr lang="en-US" altLang="zh-CN" dirty="0"/>
          </a:p>
          <a:p>
            <a:r>
              <a:rPr lang="zh-CN" altLang="en-US" dirty="0"/>
              <a:t>页操作按钮</a:t>
            </a:r>
            <a:br>
              <a:rPr lang="en-US" altLang="zh-CN" dirty="0"/>
            </a:br>
            <a:r>
              <a:rPr lang="en-US" altLang="zh-CN" dirty="0"/>
              <a:t>Commit All: </a:t>
            </a:r>
            <a:r>
              <a:rPr lang="zh-CN" altLang="en-US" dirty="0"/>
              <a:t>循环遍历每一个员工依次调用</a:t>
            </a:r>
            <a:r>
              <a:rPr lang="en-US" altLang="zh-CN" dirty="0"/>
              <a:t>Commit API</a:t>
            </a:r>
            <a:r>
              <a:rPr lang="zh-CN" altLang="en-US" dirty="0"/>
              <a:t>（单击完后隐藏，显示</a:t>
            </a:r>
            <a:r>
              <a:rPr lang="en-US" altLang="zh-CN" dirty="0"/>
              <a:t>Stop All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若某员工报表出错（状态为</a:t>
            </a:r>
            <a:r>
              <a:rPr lang="en-US" altLang="zh-CN" dirty="0"/>
              <a:t>Error</a:t>
            </a:r>
            <a:r>
              <a:rPr lang="zh-CN" altLang="en-US" dirty="0"/>
              <a:t>），不影响其他员工计算，循环继续</a:t>
            </a:r>
            <a:br>
              <a:rPr lang="en-US" altLang="zh-CN" dirty="0"/>
            </a:br>
            <a:r>
              <a:rPr lang="en-US" altLang="zh-CN" dirty="0"/>
              <a:t>Stop All: </a:t>
            </a:r>
            <a:r>
              <a:rPr lang="zh-CN" altLang="en-US" dirty="0"/>
              <a:t>当前员工完成后终止循环（单击后隐藏，显示</a:t>
            </a:r>
            <a:r>
              <a:rPr lang="en-US" altLang="zh-CN" dirty="0"/>
              <a:t>Start All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View Report: </a:t>
            </a:r>
            <a:r>
              <a:rPr lang="zh-CN" altLang="en-US" dirty="0"/>
              <a:t>所有员工状态为</a:t>
            </a:r>
            <a:r>
              <a:rPr lang="en-US" altLang="zh-CN" dirty="0"/>
              <a:t>Committed</a:t>
            </a:r>
            <a:r>
              <a:rPr lang="zh-CN" altLang="en-US" dirty="0"/>
              <a:t>时显示，跳转报表详情页面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6509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575-CAB5-47E1-A576-18EE767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4 – Report</a:t>
            </a:r>
            <a:r>
              <a:rPr lang="zh-CN" altLang="en-US" dirty="0"/>
              <a:t>报表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881-329A-4A6D-A103-101F20A9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877157"/>
          </a:xfrm>
        </p:spPr>
        <p:txBody>
          <a:bodyPr>
            <a:normAutofit/>
          </a:bodyPr>
          <a:lstStyle/>
          <a:p>
            <a:r>
              <a:rPr lang="en-US" altLang="zh-CN" dirty="0"/>
              <a:t>/p/</a:t>
            </a:r>
            <a:r>
              <a:rPr lang="en-US" altLang="zh-CN" dirty="0" err="1"/>
              <a:t>report?periodCode</a:t>
            </a:r>
            <a:r>
              <a:rPr lang="en-US" altLang="zh-CN" dirty="0"/>
              <a:t>=</a:t>
            </a:r>
            <a:r>
              <a:rPr lang="en-US" altLang="zh-CN" b="1" dirty="0"/>
              <a:t>[</a:t>
            </a:r>
            <a:r>
              <a:rPr lang="en-US" altLang="zh-CN" b="1" dirty="0" err="1"/>
              <a:t>PeriodCode</a:t>
            </a:r>
            <a:r>
              <a:rPr lang="en-US" altLang="zh-CN" b="1" dirty="0"/>
              <a:t>]</a:t>
            </a:r>
            <a:r>
              <a:rPr lang="en-US" altLang="zh-CN" dirty="0"/>
              <a:t>&amp;</a:t>
            </a:r>
            <a:r>
              <a:rPr lang="en-US" altLang="zh-CN" dirty="0" err="1"/>
              <a:t>companyCode</a:t>
            </a:r>
            <a:r>
              <a:rPr lang="en-US" altLang="zh-CN" dirty="0"/>
              <a:t>=</a:t>
            </a:r>
            <a:r>
              <a:rPr lang="en-US" altLang="zh-CN" b="1" dirty="0"/>
              <a:t>[</a:t>
            </a:r>
            <a:r>
              <a:rPr lang="en-US" altLang="zh-CN" b="1" dirty="0" err="1"/>
              <a:t>CompanyCode</a:t>
            </a:r>
            <a:r>
              <a:rPr lang="en-US" altLang="zh-CN" b="1" dirty="0"/>
              <a:t>]</a:t>
            </a:r>
            <a:r>
              <a:rPr lang="en-US" altLang="zh-CN" dirty="0"/>
              <a:t>&amp;</a:t>
            </a:r>
            <a:r>
              <a:rPr lang="en-US" altLang="zh-CN" dirty="0" err="1"/>
              <a:t>viewName</a:t>
            </a:r>
            <a:r>
              <a:rPr lang="en-US" altLang="zh-CN" dirty="0"/>
              <a:t>=</a:t>
            </a:r>
            <a:r>
              <a:rPr lang="en-US" altLang="zh-CN" b="1" dirty="0"/>
              <a:t>[</a:t>
            </a:r>
            <a:r>
              <a:rPr lang="en-US" altLang="zh-CN" b="1" dirty="0" err="1"/>
              <a:t>ViewName</a:t>
            </a:r>
            <a:r>
              <a:rPr lang="en-US" altLang="zh-CN" b="1" dirty="0"/>
              <a:t>]</a:t>
            </a:r>
            <a:r>
              <a:rPr lang="en-US" altLang="zh-CN" dirty="0"/>
              <a:t>&amp;</a:t>
            </a:r>
            <a:r>
              <a:rPr lang="en-US" altLang="zh-CN" dirty="0" err="1"/>
              <a:t>dir</a:t>
            </a:r>
            <a:r>
              <a:rPr lang="en-US" altLang="zh-CN" dirty="0"/>
              <a:t>=</a:t>
            </a:r>
            <a:r>
              <a:rPr lang="en-US" altLang="zh-CN" b="1" dirty="0"/>
              <a:t>[Direction (h/v)]</a:t>
            </a:r>
          </a:p>
          <a:p>
            <a:r>
              <a:rPr lang="en-US" altLang="zh-CN" dirty="0" err="1"/>
              <a:t>PeriodCode</a:t>
            </a:r>
            <a:r>
              <a:rPr lang="en-US" altLang="zh-CN" dirty="0"/>
              <a:t>: </a:t>
            </a:r>
            <a:r>
              <a:rPr lang="zh-CN" altLang="en-US" dirty="0"/>
              <a:t>缓存的</a:t>
            </a:r>
            <a:r>
              <a:rPr lang="en-US" altLang="zh-CN" dirty="0"/>
              <a:t>period</a:t>
            </a:r>
            <a:r>
              <a:rPr lang="zh-CN" altLang="en-US" dirty="0"/>
              <a:t>主键</a:t>
            </a:r>
            <a:endParaRPr lang="en-US" altLang="zh-CN" dirty="0"/>
          </a:p>
          <a:p>
            <a:r>
              <a:rPr lang="en-US" altLang="zh-CN" dirty="0" err="1"/>
              <a:t>CompanyCode</a:t>
            </a:r>
            <a:r>
              <a:rPr lang="en-US" altLang="zh-CN" dirty="0"/>
              <a:t>: </a:t>
            </a:r>
            <a:r>
              <a:rPr lang="zh-CN" altLang="en-US" dirty="0"/>
              <a:t>缓存的公司主键</a:t>
            </a:r>
            <a:endParaRPr lang="en-US" altLang="zh-CN" dirty="0"/>
          </a:p>
          <a:p>
            <a:r>
              <a:rPr lang="en-US" altLang="zh-CN" dirty="0" err="1"/>
              <a:t>ViewName</a:t>
            </a:r>
            <a:r>
              <a:rPr lang="en-US" altLang="zh-CN" dirty="0"/>
              <a:t>: </a:t>
            </a:r>
            <a:r>
              <a:rPr lang="en-US" altLang="zh-CN" dirty="0" err="1"/>
              <a:t>Payslip</a:t>
            </a:r>
            <a:r>
              <a:rPr lang="en-US" altLang="zh-CN" dirty="0"/>
              <a:t> / Report</a:t>
            </a:r>
            <a:r>
              <a:rPr lang="zh-CN" altLang="en-US" dirty="0"/>
              <a:t>，其中</a:t>
            </a:r>
            <a:r>
              <a:rPr lang="en-US" altLang="zh-CN" dirty="0" err="1"/>
              <a:t>Payslip</a:t>
            </a:r>
            <a:r>
              <a:rPr lang="zh-CN" altLang="en-US" dirty="0"/>
              <a:t>需要垂直显示（</a:t>
            </a:r>
            <a:r>
              <a:rPr lang="en-US" altLang="zh-CN" dirty="0" err="1"/>
              <a:t>dir</a:t>
            </a:r>
            <a:r>
              <a:rPr lang="en-US" altLang="zh-CN" dirty="0"/>
              <a:t>=v</a:t>
            </a:r>
            <a:r>
              <a:rPr lang="zh-CN" altLang="en-US" dirty="0"/>
              <a:t>），</a:t>
            </a:r>
            <a:r>
              <a:rPr lang="en-US" altLang="zh-CN" dirty="0"/>
              <a:t>Report</a:t>
            </a:r>
            <a:r>
              <a:rPr lang="zh-CN" altLang="en-US" dirty="0"/>
              <a:t>则为水平显示（</a:t>
            </a:r>
            <a:r>
              <a:rPr lang="en-US" altLang="zh-CN" dirty="0" err="1"/>
              <a:t>dir</a:t>
            </a:r>
            <a:r>
              <a:rPr lang="en-US" altLang="zh-CN" dirty="0"/>
              <a:t>=h</a:t>
            </a:r>
            <a:r>
              <a:rPr lang="zh-CN" altLang="en-US" dirty="0"/>
              <a:t>）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9971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3793-8CD1-445F-A14E-8A6A6112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4 – </a:t>
            </a:r>
            <a:r>
              <a:rPr lang="zh-CN" altLang="en-US" dirty="0"/>
              <a:t>垂直显示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05760B-D548-4E63-9577-EFB9312D4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269" y="1874516"/>
            <a:ext cx="3487797" cy="4690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8124BD-051C-4DE6-A5CA-45508BC5E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657" y="1874516"/>
            <a:ext cx="4575808" cy="4681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0B35F0-7E6F-4B01-BAFC-F37366575B8C}"/>
              </a:ext>
            </a:extLst>
          </p:cNvPr>
          <p:cNvSpPr txBox="1"/>
          <p:nvPr/>
        </p:nvSpPr>
        <p:spPr>
          <a:xfrm>
            <a:off x="6975132" y="3846011"/>
            <a:ext cx="3726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DisplayIndex</a:t>
            </a:r>
            <a:r>
              <a:rPr lang="en-US" dirty="0"/>
              <a:t> </a:t>
            </a:r>
            <a:r>
              <a:rPr lang="zh-CN" altLang="en-US" dirty="0"/>
              <a:t>越大，显示地越下面</a:t>
            </a:r>
            <a:endParaRPr lang="en-US" altLang="zh-CN" dirty="0"/>
          </a:p>
          <a:p>
            <a:r>
              <a:rPr lang="en-US" altLang="zh-CN" dirty="0"/>
              <a:t>Category</a:t>
            </a:r>
            <a:r>
              <a:rPr lang="zh-CN" altLang="en-US" dirty="0"/>
              <a:t>相同的显示 在一起并且显示各项求和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4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3793-8CD1-445F-A14E-8A6A6112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4 – </a:t>
            </a:r>
            <a:r>
              <a:rPr lang="zh-CN" altLang="en-US" dirty="0"/>
              <a:t>水平显示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B35F0-7E6F-4B01-BAFC-F37366575B8C}"/>
              </a:ext>
            </a:extLst>
          </p:cNvPr>
          <p:cNvSpPr txBox="1"/>
          <p:nvPr/>
        </p:nvSpPr>
        <p:spPr>
          <a:xfrm>
            <a:off x="4267200" y="3795211"/>
            <a:ext cx="7857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DisplayIndex</a:t>
            </a:r>
            <a:r>
              <a:rPr lang="en-US" dirty="0"/>
              <a:t> </a:t>
            </a:r>
            <a:r>
              <a:rPr lang="zh-CN" altLang="en-US" dirty="0"/>
              <a:t>越大，显示地越右面，带有</a:t>
            </a:r>
            <a:r>
              <a:rPr lang="en-US" altLang="zh-CN" dirty="0" err="1"/>
              <a:t>DisplayIndex</a:t>
            </a:r>
            <a:r>
              <a:rPr lang="zh-CN" altLang="en-US" dirty="0"/>
              <a:t>的列需要求和显示在最下面</a:t>
            </a:r>
            <a:endParaRPr lang="en-US" altLang="zh-CN" dirty="0"/>
          </a:p>
          <a:p>
            <a:r>
              <a:rPr lang="en-US" altLang="zh-CN" dirty="0"/>
              <a:t>Category</a:t>
            </a:r>
            <a:r>
              <a:rPr lang="zh-CN" altLang="en-US" dirty="0"/>
              <a:t>相同的显示在一起并且单独显示一行标题</a:t>
            </a:r>
            <a:endParaRPr lang="en-US" altLang="zh-C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217654-5C30-45EE-863A-3CEA1D6CF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874517"/>
            <a:ext cx="10179050" cy="1782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0DE36A-0566-4C74-9CEC-09E03DBC6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3471296"/>
            <a:ext cx="3015522" cy="33911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6900E3-FF7A-49A1-B902-A482D39FF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332" y="4767189"/>
            <a:ext cx="5545667" cy="209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9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6920-B496-429C-A44B-20F4FDBB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07DC-DBF6-44C8-9486-7C007920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界面使用英语</a:t>
            </a:r>
            <a:endParaRPr lang="en-US" altLang="zh-CN" dirty="0"/>
          </a:p>
          <a:p>
            <a:r>
              <a:rPr lang="zh-CN" altLang="en-US" dirty="0"/>
              <a:t>页面颜色无要求</a:t>
            </a:r>
            <a:endParaRPr lang="en-US" altLang="zh-CN" dirty="0"/>
          </a:p>
          <a:p>
            <a:r>
              <a:rPr lang="en-US" altLang="zh-CN" dirty="0"/>
              <a:t>Dashboard</a:t>
            </a:r>
            <a:r>
              <a:rPr lang="zh-CN" altLang="en-US" dirty="0"/>
              <a:t>页面隐藏左侧菜单栏</a:t>
            </a:r>
            <a:endParaRPr lang="en-US" altLang="zh-CN" dirty="0"/>
          </a:p>
          <a:p>
            <a:r>
              <a:rPr lang="zh-CN" altLang="en-US" dirty="0"/>
              <a:t>测试</a:t>
            </a:r>
            <a:r>
              <a:rPr lang="en-US" altLang="zh-CN" dirty="0"/>
              <a:t>Url: </a:t>
            </a:r>
            <a:r>
              <a:rPr lang="en-US" altLang="zh-CN" dirty="0">
                <a:hlinkClick r:id="rId2"/>
              </a:rPr>
              <a:t>https://payrolls.github.io/test.html</a:t>
            </a:r>
            <a:endParaRPr lang="en-US" altLang="zh-CN" dirty="0"/>
          </a:p>
          <a:p>
            <a:r>
              <a:rPr lang="zh-CN" altLang="en-US" dirty="0"/>
              <a:t>访问</a:t>
            </a:r>
            <a:r>
              <a:rPr lang="en-US" altLang="zh-CN" dirty="0"/>
              <a:t>API</a:t>
            </a:r>
            <a:r>
              <a:rPr lang="zh-CN" altLang="en-US" dirty="0"/>
              <a:t>的按钮，单击完成</a:t>
            </a:r>
            <a:r>
              <a:rPr lang="en-US" altLang="zh-CN" dirty="0"/>
              <a:t>disable</a:t>
            </a:r>
            <a:r>
              <a:rPr lang="zh-CN" altLang="en-US" dirty="0"/>
              <a:t>或者用</a:t>
            </a:r>
            <a:r>
              <a:rPr lang="en-US" altLang="zh-CN" dirty="0"/>
              <a:t>overlay</a:t>
            </a:r>
            <a:r>
              <a:rPr lang="zh-CN" altLang="en-US" dirty="0"/>
              <a:t>盖住，收到</a:t>
            </a:r>
            <a:r>
              <a:rPr lang="en-US" altLang="zh-CN" dirty="0"/>
              <a:t>response</a:t>
            </a:r>
            <a:r>
              <a:rPr lang="zh-CN" altLang="en-US" dirty="0"/>
              <a:t>之后再恢复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服务器</a:t>
            </a:r>
            <a:r>
              <a:rPr lang="en-US" altLang="zh-CN" dirty="0"/>
              <a:t>IP</a:t>
            </a:r>
            <a:r>
              <a:rPr lang="zh-CN" altLang="en-US" dirty="0"/>
              <a:t>需要配置在统一的地方</a:t>
            </a:r>
            <a:endParaRPr lang="en-US" altLang="zh-CN" dirty="0"/>
          </a:p>
          <a:p>
            <a:r>
              <a:rPr lang="en-US" dirty="0"/>
              <a:t>API</a:t>
            </a:r>
            <a:r>
              <a:rPr lang="zh-CN" altLang="en-US" dirty="0"/>
              <a:t>文档 </a:t>
            </a:r>
            <a:r>
              <a:rPr lang="en-US" altLang="zh-CN" dirty="0">
                <a:hlinkClick r:id="rId3"/>
              </a:rPr>
              <a:t>https://13.76.46.204/swagger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返回值中的</a:t>
            </a:r>
            <a:r>
              <a:rPr lang="en-US" altLang="zh-CN" dirty="0"/>
              <a:t>Code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表示</a:t>
            </a:r>
            <a:r>
              <a:rPr lang="en-US" altLang="zh-CN" dirty="0"/>
              <a:t>success</a:t>
            </a:r>
            <a:r>
              <a:rPr lang="zh-CN" altLang="en-US" dirty="0"/>
              <a:t>，</a:t>
            </a:r>
            <a:r>
              <a:rPr lang="en-US" altLang="zh-CN" dirty="0" err="1"/>
              <a:t>errmsg</a:t>
            </a:r>
            <a:r>
              <a:rPr lang="zh-CN" altLang="en-US" dirty="0"/>
              <a:t>为错误信息。</a:t>
            </a:r>
            <a:endParaRPr lang="en-US" altLang="zh-CN" dirty="0"/>
          </a:p>
          <a:p>
            <a:r>
              <a:rPr lang="zh-CN" altLang="en-US" dirty="0"/>
              <a:t>调用删除</a:t>
            </a:r>
            <a:r>
              <a:rPr lang="en-US" altLang="zh-CN" dirty="0"/>
              <a:t>API</a:t>
            </a:r>
            <a:r>
              <a:rPr lang="zh-CN" altLang="en-US" dirty="0"/>
              <a:t>之前</a:t>
            </a:r>
            <a:r>
              <a:rPr lang="en-US" altLang="zh-CN" dirty="0"/>
              <a:t>popup</a:t>
            </a:r>
            <a:r>
              <a:rPr lang="zh-CN" altLang="en-US" dirty="0"/>
              <a:t>警告</a:t>
            </a:r>
            <a:endParaRPr lang="en-US" altLang="zh-CN" dirty="0"/>
          </a:p>
          <a:p>
            <a:r>
              <a:rPr lang="en-US" dirty="0">
                <a:hlinkClick r:id="rId4"/>
              </a:rPr>
              <a:t>https://13.76.46.204/h/all</a:t>
            </a:r>
            <a:r>
              <a:rPr lang="en-US" dirty="0"/>
              <a:t> </a:t>
            </a:r>
            <a:r>
              <a:rPr lang="zh-CN" altLang="en-US" dirty="0"/>
              <a:t>列出所有表所有数据</a:t>
            </a:r>
            <a:endParaRPr lang="en-US" altLang="zh-CN" dirty="0"/>
          </a:p>
          <a:p>
            <a:r>
              <a:rPr lang="en-US" dirty="0">
                <a:hlinkClick r:id="rId5"/>
              </a:rPr>
              <a:t>https://13.76.46.204/p/select?c=PayItemTemplate.*&amp;w=PayItemTemplate.Amount%20EQ%2030000</a:t>
            </a:r>
            <a:r>
              <a:rPr lang="en-US" dirty="0"/>
              <a:t> </a:t>
            </a:r>
            <a:r>
              <a:rPr lang="zh-CN" altLang="en-US" dirty="0"/>
              <a:t>数据查询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6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58E3-3104-447E-9208-69C1F38D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</a:t>
            </a:r>
            <a:r>
              <a:rPr lang="zh-CN" altLang="en-US" dirty="0"/>
              <a:t>条件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1EAF8-962E-429A-8B60-9DA6AFF49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=        		EQ</a:t>
            </a:r>
          </a:p>
          <a:p>
            <a:r>
              <a:rPr lang="en-US" dirty="0"/>
              <a:t>&gt;        		GT,</a:t>
            </a:r>
          </a:p>
          <a:p>
            <a:r>
              <a:rPr lang="en-US" dirty="0"/>
              <a:t>&lt;        		LT,</a:t>
            </a:r>
          </a:p>
          <a:p>
            <a:r>
              <a:rPr lang="en-US" dirty="0"/>
              <a:t>&gt;=        	GEQ,</a:t>
            </a:r>
          </a:p>
          <a:p>
            <a:r>
              <a:rPr lang="en-US" dirty="0"/>
              <a:t>&lt;=        	LEQ,</a:t>
            </a:r>
          </a:p>
          <a:p>
            <a:r>
              <a:rPr lang="en-US" dirty="0"/>
              <a:t>&lt;&gt;        	NEQ,</a:t>
            </a:r>
          </a:p>
          <a:p>
            <a:r>
              <a:rPr lang="en-US" dirty="0"/>
              <a:t>Like        	LK,</a:t>
            </a:r>
          </a:p>
          <a:p>
            <a:r>
              <a:rPr lang="en-US" dirty="0"/>
              <a:t>Is	        	IS,</a:t>
            </a:r>
          </a:p>
          <a:p>
            <a:r>
              <a:rPr lang="en-US" dirty="0"/>
              <a:t>In        		IN,</a:t>
            </a:r>
          </a:p>
          <a:p>
            <a:r>
              <a:rPr lang="en-US" dirty="0"/>
              <a:t>Between        	BT (</a:t>
            </a:r>
            <a:r>
              <a:rPr lang="en-US" dirty="0" err="1"/>
              <a:t>eg</a:t>
            </a:r>
            <a:r>
              <a:rPr lang="en-US" dirty="0"/>
              <a:t>. Birthday BT 1986/1/1,1990/1/1</a:t>
            </a:r>
            <a:r>
              <a:rPr lang="zh-CN" altLang="en-US" dirty="0"/>
              <a:t>等价于</a:t>
            </a:r>
            <a:r>
              <a:rPr lang="en-US" altLang="zh-CN" dirty="0" err="1"/>
              <a:t>sql</a:t>
            </a:r>
            <a:r>
              <a:rPr lang="en-US" altLang="zh-CN" dirty="0"/>
              <a:t> Birthday between 1986/1/1 and 1990/1/1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163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A22B-387A-4FFB-A2DD-A25431D0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左侧菜单</a:t>
            </a:r>
            <a:r>
              <a:rPr lang="en-US" altLang="zh-CN" dirty="0"/>
              <a:t>(</a:t>
            </a:r>
            <a:r>
              <a:rPr lang="zh-CN" altLang="en-US" dirty="0"/>
              <a:t>默认展开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140A-3B28-4250-BC4F-769D468E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</a:t>
            </a:r>
            <a:br>
              <a:rPr lang="en-US" dirty="0"/>
            </a:br>
            <a:r>
              <a:rPr lang="en-US" dirty="0"/>
              <a:t>Basic Info (</a:t>
            </a:r>
            <a:r>
              <a:rPr lang="zh-CN" altLang="en-US" dirty="0"/>
              <a:t>公司基本信息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Payroll Template</a:t>
            </a:r>
            <a:r>
              <a:rPr lang="zh-CN" altLang="en-US" dirty="0"/>
              <a:t>（配置计算公式）</a:t>
            </a:r>
            <a:endParaRPr lang="en-US" dirty="0"/>
          </a:p>
          <a:p>
            <a:r>
              <a:rPr lang="en-US" dirty="0"/>
              <a:t>Employee</a:t>
            </a:r>
            <a:br>
              <a:rPr lang="en-US" dirty="0"/>
            </a:br>
            <a:r>
              <a:rPr lang="en-US" dirty="0"/>
              <a:t>Basic Info</a:t>
            </a:r>
            <a:r>
              <a:rPr lang="zh-CN" altLang="en-US" dirty="0"/>
              <a:t>（员工基本信息）</a:t>
            </a:r>
            <a:br>
              <a:rPr lang="en-US" dirty="0"/>
            </a:br>
            <a:r>
              <a:rPr lang="en-US" dirty="0"/>
              <a:t>Package</a:t>
            </a:r>
            <a:r>
              <a:rPr lang="zh-CN" altLang="en-US" dirty="0"/>
              <a:t>（员工薪资包）</a:t>
            </a:r>
            <a:br>
              <a:rPr lang="en-US" dirty="0"/>
            </a:br>
            <a:r>
              <a:rPr lang="en-US" dirty="0"/>
              <a:t>Pay Item</a:t>
            </a:r>
            <a:r>
              <a:rPr lang="zh-CN" altLang="en-US" dirty="0"/>
              <a:t>（实报实销）</a:t>
            </a:r>
            <a:endParaRPr lang="en-US" dirty="0"/>
          </a:p>
          <a:p>
            <a:r>
              <a:rPr lang="en-US" dirty="0"/>
              <a:t>Advanced</a:t>
            </a:r>
            <a:br>
              <a:rPr lang="en-US" dirty="0"/>
            </a:br>
            <a:r>
              <a:rPr lang="en-US" dirty="0"/>
              <a:t>Import / Export</a:t>
            </a:r>
            <a:r>
              <a:rPr lang="zh-CN" altLang="en-US" dirty="0"/>
              <a:t>（导入导出）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6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16A2-3F5B-493E-B1BC-35E045AB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 </a:t>
            </a:r>
            <a:r>
              <a:rPr lang="en-US" altLang="zh-CN" dirty="0"/>
              <a:t>Sign 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833B-F01F-45E3-B398-6CF08939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/u/</a:t>
            </a:r>
            <a:r>
              <a:rPr lang="en-US" altLang="zh-CN" dirty="0" err="1"/>
              <a:t>login?user</a:t>
            </a:r>
            <a:r>
              <a:rPr lang="en-US" altLang="zh-CN" dirty="0"/>
              <a:t>=…&amp;</a:t>
            </a:r>
            <a:r>
              <a:rPr lang="en-US" altLang="zh-CN" dirty="0" err="1"/>
              <a:t>pwd</a:t>
            </a:r>
            <a:r>
              <a:rPr lang="en-US" altLang="zh-CN" dirty="0"/>
              <a:t>=…</a:t>
            </a:r>
          </a:p>
          <a:p>
            <a:r>
              <a:rPr lang="zh-CN" altLang="en-US" dirty="0"/>
              <a:t>输入参数 </a:t>
            </a:r>
            <a:r>
              <a:rPr lang="en-US" altLang="zh-CN" dirty="0" err="1"/>
              <a:t>queryString</a:t>
            </a:r>
            <a:br>
              <a:rPr lang="en-US" altLang="zh-CN" dirty="0"/>
            </a:br>
            <a:r>
              <a:rPr lang="en-US" altLang="zh-CN" dirty="0"/>
              <a:t>user / </a:t>
            </a:r>
            <a:r>
              <a:rPr lang="en-US" altLang="zh-CN" dirty="0" err="1"/>
              <a:t>pwd</a:t>
            </a:r>
            <a:br>
              <a:rPr lang="en-US" altLang="zh-CN" dirty="0"/>
            </a:br>
            <a:r>
              <a:rPr lang="zh-CN" altLang="en-US" dirty="0"/>
              <a:t>用户名密码为明文</a:t>
            </a:r>
            <a:endParaRPr lang="en-US" altLang="zh-CN" dirty="0"/>
          </a:p>
          <a:p>
            <a:r>
              <a:rPr lang="zh-CN" altLang="en-US" dirty="0"/>
              <a:t>登录成功返回值 </a:t>
            </a:r>
            <a:r>
              <a:rPr lang="en-US" altLang="zh-CN" dirty="0"/>
              <a:t>body</a:t>
            </a:r>
            <a:br>
              <a:rPr lang="en-US" altLang="zh-CN" dirty="0"/>
            </a:br>
            <a:r>
              <a:rPr lang="en-US" dirty="0"/>
              <a:t>{ "</a:t>
            </a:r>
            <a:r>
              <a:rPr lang="en-US" dirty="0" err="1"/>
              <a:t>errmsg</a:t>
            </a:r>
            <a:r>
              <a:rPr lang="en-US" dirty="0"/>
              <a:t>": "", "code": 0 }</a:t>
            </a:r>
          </a:p>
          <a:p>
            <a:r>
              <a:rPr lang="zh-CN" altLang="en-US" dirty="0"/>
              <a:t>登录失败返回值 </a:t>
            </a:r>
            <a:r>
              <a:rPr lang="en-US" altLang="zh-CN" dirty="0"/>
              <a:t>body</a:t>
            </a:r>
            <a:br>
              <a:rPr lang="en-US" altLang="zh-CN" dirty="0"/>
            </a:br>
            <a:r>
              <a:rPr lang="en-US" dirty="0"/>
              <a:t>{ "</a:t>
            </a:r>
            <a:r>
              <a:rPr lang="en-US" dirty="0" err="1"/>
              <a:t>errmsg</a:t>
            </a:r>
            <a:r>
              <a:rPr lang="en-US" dirty="0"/>
              <a:t>": "Username or password not match", "code": 7 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893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9CCC-150A-4128-8601-4E2F60B5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注销</a:t>
            </a:r>
            <a:r>
              <a:rPr lang="en-US" altLang="zh-CN" dirty="0"/>
              <a:t>Sign 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85A22-77ED-43D8-804C-E00C5A26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/u/logout</a:t>
            </a:r>
          </a:p>
          <a:p>
            <a:r>
              <a:rPr lang="zh-CN" altLang="en-US" dirty="0"/>
              <a:t>调用完后跳转登录页面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401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398A-C6A0-4141-92A4-A8096077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数据导入</a:t>
            </a:r>
            <a:r>
              <a:rPr lang="en-US" altLang="zh-CN" dirty="0"/>
              <a:t>/</a:t>
            </a:r>
            <a:r>
              <a:rPr lang="zh-CN" altLang="en-US" dirty="0"/>
              <a:t>导出</a:t>
            </a:r>
            <a:r>
              <a:rPr lang="en-US" altLang="zh-CN" dirty="0"/>
              <a:t> Data import / export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7A26-8AC0-40E7-A395-9AB392ED8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/>
              <a:t>csv</a:t>
            </a:r>
            <a:r>
              <a:rPr lang="zh-CN" altLang="en-US" dirty="0"/>
              <a:t>模板</a:t>
            </a:r>
            <a:endParaRPr lang="en-US" altLang="zh-CN" dirty="0"/>
          </a:p>
          <a:p>
            <a:r>
              <a:rPr lang="zh-CN" altLang="en-US" dirty="0"/>
              <a:t>上传</a:t>
            </a:r>
            <a:r>
              <a:rPr lang="en-US" altLang="zh-CN" dirty="0"/>
              <a:t>csv</a:t>
            </a:r>
            <a:r>
              <a:rPr lang="zh-CN" altLang="en-US" dirty="0"/>
              <a:t>文件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5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9A2E-FEDC-46BF-9948-F29CE0D7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增删改</a:t>
            </a:r>
            <a:r>
              <a:rPr lang="en-US" altLang="zh-CN" dirty="0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51A1-B007-4F8C-9840-6E50424B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/p/update</a:t>
            </a:r>
          </a:p>
          <a:p>
            <a:r>
              <a:rPr lang="en-US" dirty="0"/>
              <a:t>Body </a:t>
            </a:r>
            <a:br>
              <a:rPr lang="en-US" dirty="0"/>
            </a:br>
            <a:r>
              <a:rPr lang="en-US" dirty="0"/>
              <a:t>{update:{Employee:[{EmpCode:‘emp1’,Gender:0}]}} </a:t>
            </a:r>
            <a:r>
              <a:rPr lang="zh-CN" altLang="en-US" dirty="0"/>
              <a:t>添加 </a:t>
            </a:r>
            <a:r>
              <a:rPr lang="en-US" altLang="zh-CN" dirty="0"/>
              <a:t>/ </a:t>
            </a:r>
            <a:r>
              <a:rPr lang="zh-CN" altLang="en-US" dirty="0"/>
              <a:t>修改记</a:t>
            </a:r>
            <a:r>
              <a:rPr lang="zh-CN" altLang="en-US"/>
              <a:t>录（主键不</a:t>
            </a:r>
            <a:r>
              <a:rPr lang="zh-CN" altLang="en-US" dirty="0"/>
              <a:t>存在即添加）</a:t>
            </a:r>
            <a:br>
              <a:rPr lang="en-US" dirty="0"/>
            </a:br>
            <a:r>
              <a:rPr lang="en-US" dirty="0"/>
              <a:t>{delete:{Employee:[{EmpCode:‘emp1’}]}} </a:t>
            </a:r>
            <a:r>
              <a:rPr lang="zh-CN" altLang="en-US" dirty="0"/>
              <a:t>删除记录（主键存在即删除）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0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D3BB-EBEC-49E7-8730-4DA34AF0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公司管理</a:t>
            </a:r>
            <a:r>
              <a:rPr lang="en-US" altLang="zh-CN" dirty="0"/>
              <a:t>Company / Basic 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A976-ECEB-441D-8710-D734B363C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CompanyCode</a:t>
            </a:r>
            <a:r>
              <a:rPr lang="en-US" dirty="0"/>
              <a:t> / </a:t>
            </a:r>
            <a:r>
              <a:rPr lang="en-US" dirty="0" err="1"/>
              <a:t>CompanyName</a:t>
            </a:r>
            <a:r>
              <a:rPr lang="en-US" dirty="0"/>
              <a:t> / Employees Count / Edit / Employee / Payroll</a:t>
            </a:r>
          </a:p>
          <a:p>
            <a:endParaRPr lang="en-US" dirty="0"/>
          </a:p>
          <a:p>
            <a:r>
              <a:rPr lang="en-US" dirty="0"/>
              <a:t>Edit: </a:t>
            </a:r>
            <a:r>
              <a:rPr lang="zh-CN" altLang="en-US" dirty="0"/>
              <a:t>公司（增删改查）</a:t>
            </a:r>
            <a:endParaRPr lang="en-US" altLang="zh-CN" dirty="0"/>
          </a:p>
          <a:p>
            <a:r>
              <a:rPr lang="en-US" dirty="0"/>
              <a:t>Employee: </a:t>
            </a:r>
            <a:r>
              <a:rPr lang="zh-CN" altLang="en-US" dirty="0"/>
              <a:t>跳转员工列表页（增删改查）</a:t>
            </a:r>
            <a:endParaRPr lang="en-US" altLang="zh-CN" dirty="0"/>
          </a:p>
          <a:p>
            <a:r>
              <a:rPr lang="en-US" dirty="0"/>
              <a:t>Payroll: </a:t>
            </a:r>
            <a:r>
              <a:rPr lang="zh-CN" altLang="en-US" dirty="0"/>
              <a:t>跳转工资计算页（不能跳步）</a:t>
            </a:r>
            <a:endParaRPr lang="en-US" altLang="zh-CN" dirty="0"/>
          </a:p>
          <a:p>
            <a:r>
              <a:rPr lang="en-US" dirty="0"/>
              <a:t>Template: </a:t>
            </a:r>
            <a:r>
              <a:rPr lang="zh-CN" altLang="en-US" dirty="0"/>
              <a:t>跳转</a:t>
            </a:r>
            <a:r>
              <a:rPr lang="en-US" altLang="zh-CN" dirty="0"/>
              <a:t>Payroll Template</a:t>
            </a:r>
            <a:r>
              <a:rPr lang="zh-CN" altLang="en-US" dirty="0"/>
              <a:t>页面（用来</a:t>
            </a:r>
            <a:r>
              <a:rPr lang="zh-CN" altLang="en-US"/>
              <a:t>配置公式模板）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8743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1736</TotalTime>
  <Words>567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华文中宋</vt:lpstr>
      <vt:lpstr>宋体</vt:lpstr>
      <vt:lpstr>Arial</vt:lpstr>
      <vt:lpstr>Gill Sans MT</vt:lpstr>
      <vt:lpstr>Impact</vt:lpstr>
      <vt:lpstr>Badge</vt:lpstr>
      <vt:lpstr>Payroll</vt:lpstr>
      <vt:lpstr>注意事项</vt:lpstr>
      <vt:lpstr>Where 条件</vt:lpstr>
      <vt:lpstr>左侧菜单(默认展开)</vt:lpstr>
      <vt:lpstr>登录 Sign in</vt:lpstr>
      <vt:lpstr>注销Sign out</vt:lpstr>
      <vt:lpstr>数据导入/导出 Data import / export</vt:lpstr>
      <vt:lpstr>增删改API</vt:lpstr>
      <vt:lpstr>公司管理Company / Basic info</vt:lpstr>
      <vt:lpstr>员工管理Employee / Basic info</vt:lpstr>
      <vt:lpstr>工资结算Payroll calculation Step 1 –Period区间</vt:lpstr>
      <vt:lpstr>工资结算Payroll calculation Step 2 – transaction事务</vt:lpstr>
      <vt:lpstr>工资结算Payroll calculation Step 3 – Preview预览</vt:lpstr>
      <vt:lpstr>工资结算Payroll calculation Step 4 – Report报表</vt:lpstr>
      <vt:lpstr>工资结算Payroll calculation Step 4 – 垂直显示</vt:lpstr>
      <vt:lpstr>工资结算Payroll calculation Step 4 – 水平显示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Payroll</dc:title>
  <dc:creator>Mark Yuan</dc:creator>
  <cp:lastModifiedBy>Mark Yuan</cp:lastModifiedBy>
  <cp:revision>151</cp:revision>
  <dcterms:created xsi:type="dcterms:W3CDTF">2017-10-14T06:06:19Z</dcterms:created>
  <dcterms:modified xsi:type="dcterms:W3CDTF">2017-11-04T06:59:55Z</dcterms:modified>
</cp:coreProperties>
</file>