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03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28320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680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927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3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37909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524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13.76.46.204/swagg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C2C7-FB46-4FD8-A173-D3DF0462E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Payroll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3EBAE-9CF2-47DE-8DBA-0BC653235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4263656"/>
            <a:ext cx="8045373" cy="2457819"/>
          </a:xfrm>
        </p:spPr>
        <p:txBody>
          <a:bodyPr/>
          <a:lstStyle/>
          <a:p>
            <a:r>
              <a:rPr lang="zh-CN" altLang="en-US" dirty="0"/>
              <a:t>注意事项</a:t>
            </a:r>
            <a:endParaRPr lang="en-US" altLang="zh-CN" dirty="0"/>
          </a:p>
          <a:p>
            <a:r>
              <a:rPr lang="zh-CN" altLang="en-US" dirty="0"/>
              <a:t>登录 </a:t>
            </a:r>
            <a:r>
              <a:rPr lang="en-US" altLang="zh-CN" dirty="0"/>
              <a:t>/ </a:t>
            </a:r>
            <a:r>
              <a:rPr lang="zh-CN" altLang="en-US" dirty="0"/>
              <a:t>注销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5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6920-B496-429C-A44B-20F4FDBB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07DC-DBF6-44C8-9486-7C007920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界面使用英语</a:t>
            </a:r>
            <a:endParaRPr lang="en-US" altLang="zh-CN" dirty="0"/>
          </a:p>
          <a:p>
            <a:r>
              <a:rPr lang="zh-CN" altLang="en-US"/>
              <a:t>页面颜色无</a:t>
            </a:r>
            <a:r>
              <a:rPr lang="zh-CN" altLang="en-US" dirty="0"/>
              <a:t>要求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服务器</a:t>
            </a:r>
            <a:r>
              <a:rPr lang="en-US" altLang="zh-CN" dirty="0"/>
              <a:t>IP</a:t>
            </a:r>
            <a:r>
              <a:rPr lang="zh-CN" altLang="en-US" dirty="0"/>
              <a:t>需要配置在统一的地方</a:t>
            </a:r>
            <a:endParaRPr lang="en-US" altLang="zh-CN" dirty="0"/>
          </a:p>
          <a:p>
            <a:r>
              <a:rPr lang="en-US" dirty="0"/>
              <a:t>API</a:t>
            </a:r>
            <a:r>
              <a:rPr lang="zh-CN" altLang="en-US" dirty="0"/>
              <a:t>文档 </a:t>
            </a:r>
            <a:r>
              <a:rPr lang="en-US" altLang="zh-CN" dirty="0">
                <a:hlinkClick r:id="rId2"/>
              </a:rPr>
              <a:t>https://13.76.46.204/swagger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返回值中的</a:t>
            </a:r>
            <a:r>
              <a:rPr lang="en-US" altLang="zh-CN" dirty="0"/>
              <a:t>Code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en-US" altLang="zh-CN" dirty="0"/>
              <a:t>success</a:t>
            </a:r>
            <a:r>
              <a:rPr lang="zh-CN" altLang="en-US" dirty="0"/>
              <a:t>，</a:t>
            </a:r>
            <a:r>
              <a:rPr lang="en-US" altLang="zh-CN" dirty="0" err="1"/>
              <a:t>errmsg</a:t>
            </a:r>
            <a:r>
              <a:rPr lang="zh-CN" altLang="en-US" dirty="0"/>
              <a:t>为错误信息。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6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6A2-3F5B-493E-B1BC-35E045AB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 </a:t>
            </a:r>
            <a:r>
              <a:rPr lang="en-US" altLang="zh-CN" dirty="0"/>
              <a:t>Sign 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33B-F01F-45E3-B398-6CF08939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/u/</a:t>
            </a:r>
            <a:r>
              <a:rPr lang="en-US" altLang="zh-CN" dirty="0" err="1"/>
              <a:t>login?user</a:t>
            </a:r>
            <a:r>
              <a:rPr lang="en-US" altLang="zh-CN" dirty="0"/>
              <a:t>=…&amp;</a:t>
            </a:r>
            <a:r>
              <a:rPr lang="en-US" altLang="zh-CN" dirty="0" err="1"/>
              <a:t>pwd</a:t>
            </a:r>
            <a:r>
              <a:rPr lang="en-US" altLang="zh-CN" dirty="0"/>
              <a:t>=…</a:t>
            </a:r>
          </a:p>
          <a:p>
            <a:r>
              <a:rPr lang="zh-CN" altLang="en-US" dirty="0"/>
              <a:t>输入参数 </a:t>
            </a:r>
            <a:r>
              <a:rPr lang="en-US" altLang="zh-CN" dirty="0" err="1"/>
              <a:t>queryString</a:t>
            </a:r>
            <a:br>
              <a:rPr lang="en-US" altLang="zh-CN" dirty="0"/>
            </a:br>
            <a:r>
              <a:rPr lang="en-US" altLang="zh-CN" dirty="0"/>
              <a:t>user / </a:t>
            </a:r>
            <a:r>
              <a:rPr lang="en-US" altLang="zh-CN" dirty="0" err="1"/>
              <a:t>pwd</a:t>
            </a:r>
            <a:br>
              <a:rPr lang="en-US" altLang="zh-CN" dirty="0"/>
            </a:br>
            <a:r>
              <a:rPr lang="zh-CN" altLang="en-US" dirty="0"/>
              <a:t>用户名密码为明文</a:t>
            </a:r>
            <a:endParaRPr lang="en-US" altLang="zh-CN" dirty="0"/>
          </a:p>
          <a:p>
            <a:r>
              <a:rPr lang="zh-CN" altLang="en-US" dirty="0"/>
              <a:t>登录成功返回值 </a:t>
            </a:r>
            <a:r>
              <a:rPr lang="en-US" altLang="zh-CN" dirty="0"/>
              <a:t>body</a:t>
            </a:r>
            <a:br>
              <a:rPr lang="en-US" altLang="zh-CN" dirty="0"/>
            </a:br>
            <a:r>
              <a:rPr lang="en-US" dirty="0"/>
              <a:t>{ "</a:t>
            </a:r>
            <a:r>
              <a:rPr lang="en-US" dirty="0" err="1"/>
              <a:t>errmsg</a:t>
            </a:r>
            <a:r>
              <a:rPr lang="en-US" dirty="0"/>
              <a:t>": "", "code": 0 }</a:t>
            </a:r>
          </a:p>
          <a:p>
            <a:r>
              <a:rPr lang="zh-CN" altLang="en-US" dirty="0"/>
              <a:t>登录失败返回值 </a:t>
            </a:r>
            <a:r>
              <a:rPr lang="en-US" altLang="zh-CN" dirty="0"/>
              <a:t>body</a:t>
            </a:r>
            <a:br>
              <a:rPr lang="en-US" altLang="zh-CN" dirty="0"/>
            </a:br>
            <a:r>
              <a:rPr lang="en-US" dirty="0"/>
              <a:t>{ "</a:t>
            </a:r>
            <a:r>
              <a:rPr lang="en-US" dirty="0" err="1"/>
              <a:t>errmsg</a:t>
            </a:r>
            <a:r>
              <a:rPr lang="en-US" dirty="0"/>
              <a:t>": "Username or password not match", "code": 7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93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9CCC-150A-4128-8601-4E2F60B5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注销</a:t>
            </a:r>
            <a:r>
              <a:rPr lang="en-US" altLang="zh-CN" dirty="0"/>
              <a:t>Sign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5A22-77ED-43D8-804C-E00C5A26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/u/logout</a:t>
            </a:r>
          </a:p>
        </p:txBody>
      </p:sp>
    </p:spTree>
    <p:extLst>
      <p:ext uri="{BB962C8B-B14F-4D97-AF65-F5344CB8AC3E}">
        <p14:creationId xmlns:p14="http://schemas.microsoft.com/office/powerpoint/2010/main" val="85401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D3BB-EBEC-49E7-8730-4DA34AF0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A976-ECEB-441D-8710-D734B363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8743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26</TotalTime>
  <Words>96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华文中宋</vt:lpstr>
      <vt:lpstr>宋体</vt:lpstr>
      <vt:lpstr>Arial</vt:lpstr>
      <vt:lpstr>Gill Sans MT</vt:lpstr>
      <vt:lpstr>Impact</vt:lpstr>
      <vt:lpstr>Badge</vt:lpstr>
      <vt:lpstr>Payroll</vt:lpstr>
      <vt:lpstr>注意事项</vt:lpstr>
      <vt:lpstr>登录 Sign in</vt:lpstr>
      <vt:lpstr>注销Sign 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</dc:title>
  <dc:creator>Mark Yuan</dc:creator>
  <cp:lastModifiedBy>Mark Yuan</cp:lastModifiedBy>
  <cp:revision>12</cp:revision>
  <dcterms:created xsi:type="dcterms:W3CDTF">2017-10-14T06:06:19Z</dcterms:created>
  <dcterms:modified xsi:type="dcterms:W3CDTF">2017-10-14T06:32:52Z</dcterms:modified>
</cp:coreProperties>
</file>