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60" r:id="rId9"/>
    <p:sldId id="261" r:id="rId10"/>
    <p:sldId id="262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公司管理</a:t>
            </a:r>
            <a:r>
              <a:rPr lang="en-US" altLang="zh-CN" dirty="0"/>
              <a:t>	</a:t>
            </a:r>
            <a:r>
              <a:rPr lang="zh-CN" altLang="en-US" dirty="0"/>
              <a:t>员工管理</a:t>
            </a:r>
            <a:endParaRPr lang="en-US" altLang="zh-CN" dirty="0"/>
          </a:p>
          <a:p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r>
              <a:rPr lang="zh-CN" altLang="en-US" dirty="0"/>
              <a:t>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r>
              <a:rPr lang="zh-CN" altLang="en-US" dirty="0"/>
              <a:t>事务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Preview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Preview</a:t>
            </a:r>
            <a:r>
              <a:rPr lang="zh-CN" altLang="en-US" dirty="0"/>
              <a:t>状态，若任意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</a:t>
            </a:r>
            <a:r>
              <a:rPr lang="en-US" altLang="zh-CN" dirty="0"/>
              <a:t>	</a:t>
            </a:r>
            <a:r>
              <a:rPr lang="zh-CN" altLang="en-US" dirty="0"/>
              <a:t>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Preview: </a:t>
            </a:r>
            <a:r>
              <a:rPr lang="zh-CN" altLang="en-US" dirty="0"/>
              <a:t>所有员工状态为</a:t>
            </a:r>
            <a:r>
              <a:rPr lang="en-US" altLang="zh-CN" dirty="0"/>
              <a:t>Preview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Preview</a:t>
            </a:r>
            <a:r>
              <a:rPr lang="zh-CN" altLang="en-US" dirty="0"/>
              <a:t>预览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preview?periodcode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]&amp;</a:t>
            </a:r>
            <a:r>
              <a:rPr lang="en-US" altLang="zh-CN" dirty="0" err="1"/>
              <a:t>companycode</a:t>
            </a:r>
            <a:r>
              <a:rPr lang="en-US" altLang="zh-CN" dirty="0"/>
              <a:t>=[</a:t>
            </a:r>
            <a:r>
              <a:rPr lang="zh-CN" altLang="en-US" dirty="0"/>
              <a:t>公司</a:t>
            </a:r>
            <a:r>
              <a:rPr lang="en-US" altLang="zh-CN" dirty="0"/>
              <a:t>]&amp;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员工（可选）</a:t>
            </a:r>
            <a:r>
              <a:rPr lang="en-US" altLang="zh-CN" dirty="0"/>
              <a:t>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Generate: </a:t>
            </a:r>
            <a:r>
              <a:rPr lang="zh-CN" altLang="en-US" dirty="0"/>
              <a:t>调用</a:t>
            </a:r>
            <a:r>
              <a:rPr lang="en-US" altLang="zh-CN" dirty="0" err="1"/>
              <a:t>NewReport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直到返回结果后设为</a:t>
            </a:r>
            <a:r>
              <a:rPr lang="en-US" altLang="zh-CN" dirty="0"/>
              <a:t>Committed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状态，若</a:t>
            </a:r>
            <a:r>
              <a:rPr lang="en-US" altLang="zh-CN" dirty="0"/>
              <a:t>API</a:t>
            </a:r>
            <a:r>
              <a:rPr lang="zh-CN" altLang="en-US" dirty="0"/>
              <a:t>返回出错，显示状态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 </a:t>
            </a:r>
            <a:br>
              <a:rPr lang="en-US" altLang="zh-CN" dirty="0"/>
            </a:br>
            <a:r>
              <a:rPr lang="en-US" altLang="zh-CN" dirty="0"/>
              <a:t>	/p/</a:t>
            </a:r>
            <a:r>
              <a:rPr lang="en-US" altLang="zh-CN" dirty="0" err="1"/>
              <a:t>generate?periodcode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 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Generate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New Report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Report</a:t>
            </a:r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zh-CN" altLang="en-US"/>
              <a:t>构思中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  <a:r>
              <a:rPr lang="zh-CN" altLang="en-US" dirty="0"/>
              <a:t>（配置计算公式）</a:t>
            </a:r>
            <a:endParaRPr lang="en-US" dirty="0"/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r>
              <a:rPr lang="zh-CN" altLang="en-US" dirty="0"/>
              <a:t>（员工基本信息）</a:t>
            </a:r>
            <a:br>
              <a:rPr lang="en-US" dirty="0"/>
            </a:br>
            <a:r>
              <a:rPr lang="en-US" dirty="0"/>
              <a:t>Package</a:t>
            </a:r>
            <a:r>
              <a:rPr lang="zh-CN" altLang="en-US" dirty="0"/>
              <a:t>（员工薪资包）</a:t>
            </a:r>
            <a:br>
              <a:rPr lang="en-US" dirty="0"/>
            </a:br>
            <a:r>
              <a:rPr lang="en-US" dirty="0"/>
              <a:t>Pay Item</a:t>
            </a:r>
            <a:r>
              <a:rPr lang="zh-CN" altLang="en-US" dirty="0"/>
              <a:t>（实报实销）</a:t>
            </a:r>
            <a:endParaRPr lang="en-US" dirty="0"/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  <a:r>
              <a:rPr lang="zh-CN" altLang="en-US" dirty="0"/>
              <a:t>（导入导出）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altLang="zh-CN" dirty="0"/>
          </a:p>
          <a:p>
            <a:r>
              <a:rPr lang="en-US" dirty="0"/>
              <a:t>Template: </a:t>
            </a:r>
            <a:r>
              <a:rPr lang="zh-CN" altLang="en-US" dirty="0"/>
              <a:t>跳转</a:t>
            </a:r>
            <a:r>
              <a:rPr lang="en-US" altLang="zh-CN" dirty="0"/>
              <a:t>Payroll Template</a:t>
            </a:r>
            <a:r>
              <a:rPr lang="zh-CN" altLang="en-US" dirty="0"/>
              <a:t>页面（用来</a:t>
            </a:r>
            <a:r>
              <a:rPr lang="zh-CN" altLang="en-US"/>
              <a:t>配置公式模板）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1666</TotalTime>
  <Words>402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公司管理Company / Basic info</vt:lpstr>
      <vt:lpstr>员工管理Employee / Basic info</vt:lpstr>
      <vt:lpstr>工资结算Payroll calculation Step 1 –Period区间</vt:lpstr>
      <vt:lpstr>工资结算Payroll calculation Step 2 – transaction事务</vt:lpstr>
      <vt:lpstr>工资结算Payroll calculation Step 3 – Preview预览</vt:lpstr>
      <vt:lpstr>工资结算Payroll calculation Step 4 – Report报表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128</cp:revision>
  <dcterms:created xsi:type="dcterms:W3CDTF">2017-10-14T06:06:19Z</dcterms:created>
  <dcterms:modified xsi:type="dcterms:W3CDTF">2017-10-22T01:17:38Z</dcterms:modified>
</cp:coreProperties>
</file>