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3fdd8e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3fdd8e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3fdd8eb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3fdd8eb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3fdd8eb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3fdd8eb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fdd8eb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3fdd8eb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fdd8eb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fdd8eb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two histogram results of our evaluations, we can see an obvious difference in distribution between the two models with Model 1 outperforming 2.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fdd8eb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3fdd8eb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manatlas.io/" TargetMode="External"/><Relationship Id="rId4" Type="http://schemas.openxmlformats.org/officeDocument/2006/relationships/hyperlink" Target="https://humanatlas.io/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JlaskzzMQNZ76ImLd3R5Hwqz8GLj_D0C/edit?usp=sharing&amp;ouid=114789367691310454843&amp;rtpof=true&amp;sd=true" TargetMode="External"/><Relationship Id="rId4" Type="http://schemas.openxmlformats.org/officeDocument/2006/relationships/hyperlink" Target="https://github.com/paytonncourt96/Deep_Learning/blob/main/Evaluation/Statistical_Analysis.ipynb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Retriever-Augmented Generation for Human Reference Atlas</a:t>
            </a:r>
            <a:endParaRPr sz="32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 Rebecca Myers, Marissa Reed, Courtney Shammas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https://humanatlas.io/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https://humanatlas.io/api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specific problem are we solving?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 Language Models (LLMs) struggle with domain-specific knowledge and suffer from hallucinations.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Accurate and domain-specific answers are critical in biomedical research. Addressing these limitations enhances utility in complex datasets like the Human Reference Atlas (HRA).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Novelty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How does our approach differ or improve?</a:t>
            </a:r>
            <a:endParaRPr sz="1450"/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ts val="1450"/>
              <a:buFont typeface="Open Sans"/>
              <a:buChar char="●"/>
            </a:pPr>
            <a:r>
              <a:rPr lang="en" sz="1450"/>
              <a:t>Combines Large Language Models (e.g., GPT-Neo) with external retrieval mechanisms (RAG).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Novel Ideas/Methods:</a:t>
            </a:r>
            <a:endParaRPr sz="1450"/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ts val="1450"/>
              <a:buFont typeface="Open Sans"/>
              <a:buChar char="●"/>
            </a:pPr>
            <a:r>
              <a:rPr lang="en" sz="1450"/>
              <a:t>Introduced structured prompt engineering to guide accurate output.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Open Sans"/>
              <a:buChar char="●"/>
            </a:pPr>
            <a:r>
              <a:rPr lang="en" sz="1450"/>
              <a:t>Tailored retrieval for HRA’s hierarchical biomarker dataset.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/>
              <a:t>Connected via python API to SPARQL based knowledge graph from Hubmap to pull datasets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Key Methods: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Use of RAG framework to combine retrieval with generation.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Application of GPT-Neo and FIASS indexing for embedding retrieval.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Data specifics: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Hierarchical HRA biomarker dataset with 2,030 nodes.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Key attributes include parent categories (Gene, Protein, etc.) and synonym labels.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Computing Limitations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When incorporating a more customized and fine-tuned method, google colab compute units would often max out. 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Human Evaluations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Since our project consisted of three members, we </a:t>
            </a:r>
            <a:r>
              <a:rPr lang="en" sz="1350"/>
              <a:t>decided to pick a sample size of 45 when testing our two models. We each tested the model through Q&amp;A and a ranking system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Subject Matter Expertise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For our human evaluations, we are not subject matter experts in the area of human tissue. Validation often included google searches and other methods of validation, whereas a subject matter expert may offer better </a:t>
            </a:r>
            <a:r>
              <a:rPr lang="en" sz="1350"/>
              <a:t>expertise</a:t>
            </a:r>
            <a:r>
              <a:rPr lang="en" sz="1350"/>
              <a:t> to rank the answers</a:t>
            </a:r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5569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Evaluation Results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Analysis: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Statistical Analysis</a:t>
            </a:r>
            <a:r>
              <a:rPr lang="en"/>
              <a:t>									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Key Findings: 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Model comparison highlighted prompt-specific performance variations.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Statistical significance shown in model outputs using Wilcoxon test.</a:t>
            </a:r>
            <a:endParaRPr sz="135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							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275" y="634900"/>
            <a:ext cx="2681850" cy="18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263" y="2720250"/>
            <a:ext cx="2681851" cy="17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Applications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Main Insights: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Combining RAG and tailored prompts enhances accuracy and relevance.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Structured retrieval minimizes hallucinations in domain-specific queries.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Applications: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Extendable to other domains using hierarchical datasets like the other datasets </a:t>
            </a:r>
            <a:r>
              <a:rPr lang="en" sz="1350"/>
              <a:t>contained in the hubmap database human tissue database.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●"/>
            </a:pPr>
            <a:r>
              <a:rPr lang="en" sz="1350"/>
              <a:t>Potential in clinical decision support systems and biomedical research platforms.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