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339" r:id="rId6"/>
    <p:sldId id="308" r:id="rId7"/>
    <p:sldId id="316" r:id="rId8"/>
    <p:sldId id="309" r:id="rId9"/>
    <p:sldId id="317" r:id="rId10"/>
    <p:sldId id="310" r:id="rId11"/>
    <p:sldId id="311" r:id="rId12"/>
    <p:sldId id="312" r:id="rId13"/>
    <p:sldId id="337" r:id="rId14"/>
    <p:sldId id="338" r:id="rId15"/>
    <p:sldId id="340" r:id="rId16"/>
    <p:sldId id="335" r:id="rId17"/>
    <p:sldId id="313" r:id="rId18"/>
    <p:sldId id="336"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89"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brata Mohanty" initials="SM" lastIdx="2" clrIdx="0">
    <p:extLst>
      <p:ext uri="{19B8F6BF-5375-455C-9EA6-DF929625EA0E}">
        <p15:presenceInfo xmlns:p15="http://schemas.microsoft.com/office/powerpoint/2012/main" userId="S::smohanty@altimetrik.com::0edf37c8-0b1e-4455-b6c5-8874579378d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8"/>
    <a:srgbClr val="002D4B"/>
    <a:srgbClr val="4F5A72"/>
    <a:srgbClr val="E75916"/>
    <a:srgbClr val="8DC740"/>
    <a:srgbClr val="002D4A"/>
    <a:srgbClr val="515A73"/>
    <a:srgbClr val="0095A9"/>
    <a:srgbClr val="F26C36"/>
    <a:srgbClr val="E31B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p:normalViewPr>
  <p:slideViewPr>
    <p:cSldViewPr snapToGrid="0" snapToObjects="1">
      <p:cViewPr varScale="1">
        <p:scale>
          <a:sx n="85" d="100"/>
          <a:sy n="85" d="100"/>
        </p:scale>
        <p:origin x="590" y="67"/>
      </p:cViewPr>
      <p:guideLst>
        <p:guide orient="horz" pos="2160"/>
        <p:guide pos="189"/>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5" d="100"/>
          <a:sy n="85" d="100"/>
        </p:scale>
        <p:origin x="38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494AC7-756D-455E-820E-2442954DFB11}" type="datetimeFigureOut">
              <a:rPr lang="en-US" smtClean="0"/>
              <a:t>7/5/2023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Slide Number Placeholder 5"/>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84A139-E052-4D1C-939A-C08120E6D9AD}" type="slidenum">
              <a:rPr lang="en-US" smtClean="0"/>
              <a:t>‹#›</a:t>
            </a:fld>
            <a:endParaRPr lang="en-US"/>
          </a:p>
        </p:txBody>
      </p:sp>
    </p:spTree>
    <p:extLst>
      <p:ext uri="{BB962C8B-B14F-4D97-AF65-F5344CB8AC3E}">
        <p14:creationId xmlns:p14="http://schemas.microsoft.com/office/powerpoint/2010/main" val="2669693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3DF53-E701-4143-A524-7C5A9DFE678C}" type="datetimeFigureOut">
              <a:rPr lang="en-US" smtClean="0"/>
              <a:t>7/5/2023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7AFCF-C50A-D84C-8996-2BBD791A6344}" type="slidenum">
              <a:rPr lang="en-US" smtClean="0"/>
              <a:t>‹#›</a:t>
            </a:fld>
            <a:endParaRPr lang="en-US"/>
          </a:p>
        </p:txBody>
      </p:sp>
    </p:spTree>
    <p:extLst>
      <p:ext uri="{BB962C8B-B14F-4D97-AF65-F5344CB8AC3E}">
        <p14:creationId xmlns:p14="http://schemas.microsoft.com/office/powerpoint/2010/main" val="767673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047C42-194B-D94F-BB18-0F831DA22F8D}"/>
              </a:ext>
            </a:extLst>
          </p:cNvPr>
          <p:cNvPicPr>
            <a:picLocks noChangeAspect="1"/>
          </p:cNvPicPr>
          <p:nvPr userDrawn="1"/>
        </p:nvPicPr>
        <p:blipFill>
          <a:blip r:embed="rId2"/>
          <a:stretch>
            <a:fillRect/>
          </a:stretch>
        </p:blipFill>
        <p:spPr>
          <a:xfrm>
            <a:off x="2506666" y="2157372"/>
            <a:ext cx="3072018" cy="1373942"/>
          </a:xfrm>
          <a:prstGeom prst="rect">
            <a:avLst/>
          </a:prstGeom>
        </p:spPr>
      </p:pic>
      <p:pic>
        <p:nvPicPr>
          <p:cNvPr id="58" name="Picture 57">
            <a:extLst>
              <a:ext uri="{FF2B5EF4-FFF2-40B4-BE49-F238E27FC236}">
                <a16:creationId xmlns:a16="http://schemas.microsoft.com/office/drawing/2014/main" id="{DBB61E38-C72B-384E-95B2-12F4DBC21951}"/>
              </a:ext>
            </a:extLst>
          </p:cNvPr>
          <p:cNvPicPr>
            <a:picLocks noChangeAspect="1"/>
          </p:cNvPicPr>
          <p:nvPr userDrawn="1"/>
        </p:nvPicPr>
        <p:blipFill>
          <a:blip r:embed="rId3"/>
          <a:stretch>
            <a:fillRect/>
          </a:stretch>
        </p:blipFill>
        <p:spPr>
          <a:xfrm>
            <a:off x="0" y="4621026"/>
            <a:ext cx="12192000" cy="1984253"/>
          </a:xfrm>
          <a:prstGeom prst="rect">
            <a:avLst/>
          </a:prstGeom>
        </p:spPr>
      </p:pic>
      <p:cxnSp>
        <p:nvCxnSpPr>
          <p:cNvPr id="30" name="Straight Connector 29"/>
          <p:cNvCxnSpPr/>
          <p:nvPr userDrawn="1"/>
        </p:nvCxnSpPr>
        <p:spPr>
          <a:xfrm>
            <a:off x="5886295" y="1873090"/>
            <a:ext cx="0" cy="2026495"/>
          </a:xfrm>
          <a:prstGeom prst="line">
            <a:avLst/>
          </a:prstGeom>
          <a:ln>
            <a:solidFill>
              <a:schemeClr val="accent1">
                <a:lumMod val="40000"/>
                <a:lumOff val="6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4" name="Text Placeholder 32"/>
          <p:cNvSpPr>
            <a:spLocks noGrp="1"/>
          </p:cNvSpPr>
          <p:nvPr userDrawn="1">
            <p:ph type="body" sz="quarter" idx="12" hasCustomPrompt="1"/>
          </p:nvPr>
        </p:nvSpPr>
        <p:spPr>
          <a:xfrm>
            <a:off x="6501519" y="3217089"/>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Presenter’s first and last name (Optional)</a:t>
            </a:r>
          </a:p>
        </p:txBody>
      </p:sp>
      <p:sp>
        <p:nvSpPr>
          <p:cNvPr id="35" name="Text Placeholder 32"/>
          <p:cNvSpPr>
            <a:spLocks noGrp="1"/>
          </p:cNvSpPr>
          <p:nvPr userDrawn="1">
            <p:ph type="body" sz="quarter" idx="13" hasCustomPrompt="1"/>
          </p:nvPr>
        </p:nvSpPr>
        <p:spPr>
          <a:xfrm>
            <a:off x="6501519" y="3665017"/>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Designation (Optional)</a:t>
            </a:r>
          </a:p>
        </p:txBody>
      </p:sp>
      <p:sp>
        <p:nvSpPr>
          <p:cNvPr id="36" name="Text Placeholder 32"/>
          <p:cNvSpPr>
            <a:spLocks noGrp="1"/>
          </p:cNvSpPr>
          <p:nvPr userDrawn="1">
            <p:ph type="body" sz="quarter" idx="14" hasCustomPrompt="1"/>
          </p:nvPr>
        </p:nvSpPr>
        <p:spPr>
          <a:xfrm>
            <a:off x="6501519" y="4112945"/>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Date</a:t>
            </a:r>
          </a:p>
        </p:txBody>
      </p:sp>
      <p:sp>
        <p:nvSpPr>
          <p:cNvPr id="37" name="Title 23"/>
          <p:cNvSpPr>
            <a:spLocks noGrp="1"/>
          </p:cNvSpPr>
          <p:nvPr userDrawn="1">
            <p:ph type="title" hasCustomPrompt="1"/>
          </p:nvPr>
        </p:nvSpPr>
        <p:spPr>
          <a:xfrm>
            <a:off x="6501519" y="1445259"/>
            <a:ext cx="5023576" cy="1584681"/>
          </a:xfrm>
        </p:spPr>
        <p:txBody>
          <a:bodyPr/>
          <a:lstStyle>
            <a:lvl1pPr marL="228600" indent="-228600" algn="l" defTabSz="914400" rtl="0" eaLnBrk="1" latinLnBrk="0" hangingPunct="1">
              <a:lnSpc>
                <a:spcPct val="100000"/>
              </a:lnSpc>
              <a:spcBef>
                <a:spcPts val="0"/>
              </a:spcBef>
              <a:buClr>
                <a:schemeClr val="accent2"/>
              </a:buClr>
              <a:tabLst/>
              <a:defRPr>
                <a:solidFill>
                  <a:schemeClr val="accent4"/>
                </a:solidFill>
                <a:latin typeface="Roboto" panose="02000000000000000000" pitchFamily="2" charset="0"/>
                <a:ea typeface="Roboto" panose="02000000000000000000" pitchFamily="2" charset="0"/>
              </a:defRPr>
            </a:lvl1pPr>
          </a:lstStyle>
          <a:p>
            <a:pPr marL="228600" lvl="0" indent="-228600" algn="l" defTabSz="914400" rtl="0" eaLnBrk="1" latinLnBrk="0" hangingPunct="1">
              <a:lnSpc>
                <a:spcPct val="100000"/>
              </a:lnSpc>
              <a:spcBef>
                <a:spcPts val="0"/>
              </a:spcBef>
              <a:buClr>
                <a:schemeClr val="accent2"/>
              </a:buClr>
            </a:pPr>
            <a:r>
              <a:rPr lang="en-US" dirty="0"/>
              <a:t>Insert Title Here</a:t>
            </a:r>
            <a:br>
              <a:rPr lang="en-US" dirty="0"/>
            </a:br>
            <a:r>
              <a:rPr lang="en-US" dirty="0"/>
              <a:t>in two lines</a:t>
            </a:r>
          </a:p>
        </p:txBody>
      </p:sp>
      <p:pic>
        <p:nvPicPr>
          <p:cNvPr id="57" name="Picture 56">
            <a:extLst>
              <a:ext uri="{FF2B5EF4-FFF2-40B4-BE49-F238E27FC236}">
                <a16:creationId xmlns:a16="http://schemas.microsoft.com/office/drawing/2014/main" id="{2B964429-57E4-5B4D-B0E2-4B1A1A6CE06C}"/>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spTree>
    <p:extLst>
      <p:ext uri="{BB962C8B-B14F-4D97-AF65-F5344CB8AC3E}">
        <p14:creationId xmlns:p14="http://schemas.microsoft.com/office/powerpoint/2010/main" val="92373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hank You Slide without client logo">
    <p:spTree>
      <p:nvGrpSpPr>
        <p:cNvPr id="1" name=""/>
        <p:cNvGrpSpPr/>
        <p:nvPr/>
      </p:nvGrpSpPr>
      <p:grpSpPr>
        <a:xfrm>
          <a:off x="0" y="0"/>
          <a:ext cx="0" cy="0"/>
          <a:chOff x="0" y="0"/>
          <a:chExt cx="0" cy="0"/>
        </a:xfrm>
      </p:grpSpPr>
      <p:sp>
        <p:nvSpPr>
          <p:cNvPr id="48" name="Title 23"/>
          <p:cNvSpPr>
            <a:spLocks noGrp="1"/>
          </p:cNvSpPr>
          <p:nvPr>
            <p:ph type="title" hasCustomPrompt="1"/>
          </p:nvPr>
        </p:nvSpPr>
        <p:spPr>
          <a:xfrm>
            <a:off x="6501519" y="1949537"/>
            <a:ext cx="5023576" cy="1584681"/>
          </a:xfrm>
        </p:spPr>
        <p:txBody>
          <a:bodyPr/>
          <a:lstStyle>
            <a:lvl1pPr marL="12700" indent="-12700" algn="l" defTabSz="914400" rtl="0" eaLnBrk="1" latinLnBrk="0" hangingPunct="1">
              <a:lnSpc>
                <a:spcPct val="100000"/>
              </a:lnSpc>
              <a:spcBef>
                <a:spcPts val="0"/>
              </a:spcBef>
              <a:buClr>
                <a:schemeClr val="accent2"/>
              </a:buClr>
              <a:tabLst/>
              <a:defRPr baseline="0">
                <a:solidFill>
                  <a:schemeClr val="accent4"/>
                </a:solidFill>
                <a:latin typeface="Roboto" panose="02000000000000000000" pitchFamily="2" charset="0"/>
                <a:ea typeface="Roboto" panose="02000000000000000000" pitchFamily="2" charset="0"/>
              </a:defRPr>
            </a:lvl1pPr>
          </a:lstStyle>
          <a:p>
            <a:pPr marL="228600" lvl="0" indent="-228600" algn="l" defTabSz="914400" rtl="0" eaLnBrk="1" latinLnBrk="0" hangingPunct="1">
              <a:lnSpc>
                <a:spcPct val="100000"/>
              </a:lnSpc>
              <a:spcBef>
                <a:spcPts val="0"/>
              </a:spcBef>
              <a:buClr>
                <a:schemeClr val="accent2"/>
              </a:buClr>
            </a:pPr>
            <a:r>
              <a:rPr lang="en-US" dirty="0"/>
              <a:t>Thank You</a:t>
            </a:r>
          </a:p>
        </p:txBody>
      </p:sp>
      <p:pic>
        <p:nvPicPr>
          <p:cNvPr id="76" name="Picture 75">
            <a:extLst>
              <a:ext uri="{FF2B5EF4-FFF2-40B4-BE49-F238E27FC236}">
                <a16:creationId xmlns:a16="http://schemas.microsoft.com/office/drawing/2014/main" id="{569306F0-A5DD-6140-BE7C-A56FA033FE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pic>
        <p:nvPicPr>
          <p:cNvPr id="59" name="Picture 58">
            <a:extLst>
              <a:ext uri="{FF2B5EF4-FFF2-40B4-BE49-F238E27FC236}">
                <a16:creationId xmlns:a16="http://schemas.microsoft.com/office/drawing/2014/main" id="{6A2E4BF5-5996-4D4C-976D-7FE819D615CB}"/>
              </a:ext>
            </a:extLst>
          </p:cNvPr>
          <p:cNvPicPr>
            <a:picLocks noChangeAspect="1"/>
          </p:cNvPicPr>
          <p:nvPr userDrawn="1"/>
        </p:nvPicPr>
        <p:blipFill>
          <a:blip r:embed="rId3"/>
          <a:stretch>
            <a:fillRect/>
          </a:stretch>
        </p:blipFill>
        <p:spPr>
          <a:xfrm>
            <a:off x="0" y="4621026"/>
            <a:ext cx="12192000" cy="1984253"/>
          </a:xfrm>
          <a:prstGeom prst="rect">
            <a:avLst/>
          </a:prstGeom>
        </p:spPr>
      </p:pic>
      <p:cxnSp>
        <p:nvCxnSpPr>
          <p:cNvPr id="143" name="Straight Connector 142">
            <a:extLst>
              <a:ext uri="{FF2B5EF4-FFF2-40B4-BE49-F238E27FC236}">
                <a16:creationId xmlns:a16="http://schemas.microsoft.com/office/drawing/2014/main" id="{B098CE33-7574-3340-A47A-CDB0B900B8AD}"/>
              </a:ext>
            </a:extLst>
          </p:cNvPr>
          <p:cNvCxnSpPr/>
          <p:nvPr userDrawn="1"/>
        </p:nvCxnSpPr>
        <p:spPr>
          <a:xfrm>
            <a:off x="5971460" y="1803332"/>
            <a:ext cx="0" cy="2026495"/>
          </a:xfrm>
          <a:prstGeom prst="line">
            <a:avLst/>
          </a:prstGeom>
          <a:ln>
            <a:solidFill>
              <a:schemeClr val="accent1">
                <a:lumMod val="40000"/>
                <a:lumOff val="6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7649C6E-976D-3742-AEAE-9A4778C0366C}"/>
              </a:ext>
            </a:extLst>
          </p:cNvPr>
          <p:cNvPicPr>
            <a:picLocks noChangeAspect="1"/>
          </p:cNvPicPr>
          <p:nvPr userDrawn="1"/>
        </p:nvPicPr>
        <p:blipFill>
          <a:blip r:embed="rId4"/>
          <a:stretch>
            <a:fillRect/>
          </a:stretch>
        </p:blipFill>
        <p:spPr>
          <a:xfrm>
            <a:off x="2506666" y="2157372"/>
            <a:ext cx="3072018" cy="1373942"/>
          </a:xfrm>
          <a:prstGeom prst="rect">
            <a:avLst/>
          </a:prstGeom>
        </p:spPr>
      </p:pic>
    </p:spTree>
    <p:extLst>
      <p:ext uri="{BB962C8B-B14F-4D97-AF65-F5344CB8AC3E}">
        <p14:creationId xmlns:p14="http://schemas.microsoft.com/office/powerpoint/2010/main" val="125029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with client logo">
    <p:spTree>
      <p:nvGrpSpPr>
        <p:cNvPr id="1" name=""/>
        <p:cNvGrpSpPr/>
        <p:nvPr/>
      </p:nvGrpSpPr>
      <p:grpSpPr>
        <a:xfrm>
          <a:off x="0" y="0"/>
          <a:ext cx="0" cy="0"/>
          <a:chOff x="0" y="0"/>
          <a:chExt cx="0" cy="0"/>
        </a:xfrm>
      </p:grpSpPr>
      <p:sp>
        <p:nvSpPr>
          <p:cNvPr id="37" name="Text Placeholder 3"/>
          <p:cNvSpPr>
            <a:spLocks noGrp="1"/>
          </p:cNvSpPr>
          <p:nvPr>
            <p:ph type="body" sz="quarter" idx="16" hasCustomPrompt="1"/>
          </p:nvPr>
        </p:nvSpPr>
        <p:spPr>
          <a:xfrm>
            <a:off x="3405307" y="2186912"/>
            <a:ext cx="1969850" cy="1378519"/>
          </a:xfrm>
          <a:prstGeom prst="rect">
            <a:avLst/>
          </a:prstGeom>
        </p:spPr>
        <p:txBody>
          <a:bodyPr anchor="ctr">
            <a:normAutofit/>
          </a:bodyPr>
          <a:lstStyle>
            <a:lvl1pPr marL="0" indent="0" algn="ctr">
              <a:buNone/>
              <a:defRPr sz="1500">
                <a:solidFill>
                  <a:schemeClr val="bg2">
                    <a:lumMod val="50000"/>
                  </a:schemeClr>
                </a:solidFill>
                <a:latin typeface="Roboto" panose="02000000000000000000" pitchFamily="2" charset="0"/>
                <a:ea typeface="Roboto" panose="02000000000000000000" pitchFamily="2" charset="0"/>
              </a:defRPr>
            </a:lvl1pPr>
          </a:lstStyle>
          <a:p>
            <a:pPr lvl="0"/>
            <a:r>
              <a:rPr lang="en-US" dirty="0"/>
              <a:t>Place Client / Partner Logo Here</a:t>
            </a:r>
          </a:p>
        </p:txBody>
      </p:sp>
      <p:pic>
        <p:nvPicPr>
          <p:cNvPr id="2" name="Picture 1">
            <a:extLst>
              <a:ext uri="{FF2B5EF4-FFF2-40B4-BE49-F238E27FC236}">
                <a16:creationId xmlns:a16="http://schemas.microsoft.com/office/drawing/2014/main" id="{E3C270E0-0927-6046-AB1E-AACEF1B1F56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pic>
        <p:nvPicPr>
          <p:cNvPr id="59" name="Picture 58">
            <a:extLst>
              <a:ext uri="{FF2B5EF4-FFF2-40B4-BE49-F238E27FC236}">
                <a16:creationId xmlns:a16="http://schemas.microsoft.com/office/drawing/2014/main" id="{B4EE88CE-CC8F-7442-BA85-B14A6510D6BE}"/>
              </a:ext>
            </a:extLst>
          </p:cNvPr>
          <p:cNvPicPr>
            <a:picLocks noChangeAspect="1"/>
          </p:cNvPicPr>
          <p:nvPr userDrawn="1"/>
        </p:nvPicPr>
        <p:blipFill>
          <a:blip r:embed="rId3"/>
          <a:stretch>
            <a:fillRect/>
          </a:stretch>
        </p:blipFill>
        <p:spPr>
          <a:xfrm>
            <a:off x="0" y="4621026"/>
            <a:ext cx="12192000" cy="1984253"/>
          </a:xfrm>
          <a:prstGeom prst="rect">
            <a:avLst/>
          </a:prstGeom>
        </p:spPr>
      </p:pic>
      <p:cxnSp>
        <p:nvCxnSpPr>
          <p:cNvPr id="143" name="Straight Connector 142">
            <a:extLst>
              <a:ext uri="{FF2B5EF4-FFF2-40B4-BE49-F238E27FC236}">
                <a16:creationId xmlns:a16="http://schemas.microsoft.com/office/drawing/2014/main" id="{DE7E4758-A55D-A34E-8C5B-99DBB7355027}"/>
              </a:ext>
            </a:extLst>
          </p:cNvPr>
          <p:cNvCxnSpPr/>
          <p:nvPr userDrawn="1"/>
        </p:nvCxnSpPr>
        <p:spPr>
          <a:xfrm>
            <a:off x="5971460" y="1803332"/>
            <a:ext cx="0" cy="2026495"/>
          </a:xfrm>
          <a:prstGeom prst="line">
            <a:avLst/>
          </a:prstGeom>
          <a:ln>
            <a:solidFill>
              <a:schemeClr val="accent1">
                <a:lumMod val="40000"/>
                <a:lumOff val="6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Text Placeholder 32">
            <a:extLst>
              <a:ext uri="{FF2B5EF4-FFF2-40B4-BE49-F238E27FC236}">
                <a16:creationId xmlns:a16="http://schemas.microsoft.com/office/drawing/2014/main" id="{C6DC8A11-C4C5-654F-A5D3-C85921CD572C}"/>
              </a:ext>
            </a:extLst>
          </p:cNvPr>
          <p:cNvSpPr>
            <a:spLocks noGrp="1"/>
          </p:cNvSpPr>
          <p:nvPr>
            <p:ph type="body" sz="quarter" idx="12" hasCustomPrompt="1"/>
          </p:nvPr>
        </p:nvSpPr>
        <p:spPr>
          <a:xfrm>
            <a:off x="6501519" y="3217089"/>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Presenter’s first and last name (Optional)</a:t>
            </a:r>
          </a:p>
        </p:txBody>
      </p:sp>
      <p:sp>
        <p:nvSpPr>
          <p:cNvPr id="12" name="Text Placeholder 32">
            <a:extLst>
              <a:ext uri="{FF2B5EF4-FFF2-40B4-BE49-F238E27FC236}">
                <a16:creationId xmlns:a16="http://schemas.microsoft.com/office/drawing/2014/main" id="{1D3758E4-5BBE-9845-9767-B7C1D42D6EFF}"/>
              </a:ext>
            </a:extLst>
          </p:cNvPr>
          <p:cNvSpPr>
            <a:spLocks noGrp="1"/>
          </p:cNvSpPr>
          <p:nvPr>
            <p:ph type="body" sz="quarter" idx="13" hasCustomPrompt="1"/>
          </p:nvPr>
        </p:nvSpPr>
        <p:spPr>
          <a:xfrm>
            <a:off x="6501519" y="3665017"/>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Designation (Optional)</a:t>
            </a:r>
          </a:p>
        </p:txBody>
      </p:sp>
      <p:sp>
        <p:nvSpPr>
          <p:cNvPr id="13" name="Text Placeholder 32">
            <a:extLst>
              <a:ext uri="{FF2B5EF4-FFF2-40B4-BE49-F238E27FC236}">
                <a16:creationId xmlns:a16="http://schemas.microsoft.com/office/drawing/2014/main" id="{6A179C79-8DB6-9548-A69A-43C1E597C9F0}"/>
              </a:ext>
            </a:extLst>
          </p:cNvPr>
          <p:cNvSpPr>
            <a:spLocks noGrp="1"/>
          </p:cNvSpPr>
          <p:nvPr>
            <p:ph type="body" sz="quarter" idx="14" hasCustomPrompt="1"/>
          </p:nvPr>
        </p:nvSpPr>
        <p:spPr>
          <a:xfrm>
            <a:off x="6501519" y="4112945"/>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Date</a:t>
            </a:r>
          </a:p>
        </p:txBody>
      </p:sp>
      <p:sp>
        <p:nvSpPr>
          <p:cNvPr id="14" name="Title 23">
            <a:extLst>
              <a:ext uri="{FF2B5EF4-FFF2-40B4-BE49-F238E27FC236}">
                <a16:creationId xmlns:a16="http://schemas.microsoft.com/office/drawing/2014/main" id="{44268C2D-1451-6049-8F21-C5646388C439}"/>
              </a:ext>
            </a:extLst>
          </p:cNvPr>
          <p:cNvSpPr>
            <a:spLocks noGrp="1"/>
          </p:cNvSpPr>
          <p:nvPr>
            <p:ph type="title" hasCustomPrompt="1"/>
          </p:nvPr>
        </p:nvSpPr>
        <p:spPr>
          <a:xfrm>
            <a:off x="6501519" y="1445259"/>
            <a:ext cx="5023576" cy="1584681"/>
          </a:xfrm>
        </p:spPr>
        <p:txBody>
          <a:bodyPr/>
          <a:lstStyle>
            <a:lvl1pPr marL="12700" indent="-12700" algn="l" defTabSz="914400" rtl="0" eaLnBrk="1" latinLnBrk="0" hangingPunct="1">
              <a:lnSpc>
                <a:spcPct val="100000"/>
              </a:lnSpc>
              <a:spcBef>
                <a:spcPts val="0"/>
              </a:spcBef>
              <a:buClr>
                <a:schemeClr val="accent2"/>
              </a:buClr>
              <a:tabLst/>
              <a:defRPr baseline="0">
                <a:solidFill>
                  <a:schemeClr val="accent4"/>
                </a:solidFill>
                <a:latin typeface="Roboto" panose="02000000000000000000" pitchFamily="2" charset="0"/>
                <a:ea typeface="Roboto" panose="02000000000000000000" pitchFamily="2" charset="0"/>
              </a:defRPr>
            </a:lvl1pPr>
          </a:lstStyle>
          <a:p>
            <a:pPr marL="228600" lvl="0" indent="-228600" algn="l" defTabSz="914400" rtl="0" eaLnBrk="1" latinLnBrk="0" hangingPunct="1">
              <a:lnSpc>
                <a:spcPct val="100000"/>
              </a:lnSpc>
              <a:spcBef>
                <a:spcPts val="0"/>
              </a:spcBef>
              <a:buClr>
                <a:schemeClr val="accent2"/>
              </a:buClr>
            </a:pPr>
            <a:r>
              <a:rPr lang="en-US" dirty="0"/>
              <a:t>Thank You</a:t>
            </a:r>
          </a:p>
        </p:txBody>
      </p:sp>
      <p:pic>
        <p:nvPicPr>
          <p:cNvPr id="15" name="Picture 14">
            <a:extLst>
              <a:ext uri="{FF2B5EF4-FFF2-40B4-BE49-F238E27FC236}">
                <a16:creationId xmlns:a16="http://schemas.microsoft.com/office/drawing/2014/main" id="{A155C16C-CD3F-6641-BD4B-2AE950D6EF9A}"/>
              </a:ext>
            </a:extLst>
          </p:cNvPr>
          <p:cNvPicPr>
            <a:picLocks noChangeAspect="1"/>
          </p:cNvPicPr>
          <p:nvPr userDrawn="1"/>
        </p:nvPicPr>
        <p:blipFill>
          <a:blip r:embed="rId4"/>
          <a:stretch>
            <a:fillRect/>
          </a:stretch>
        </p:blipFill>
        <p:spPr>
          <a:xfrm>
            <a:off x="805171" y="2395824"/>
            <a:ext cx="2538857" cy="1135489"/>
          </a:xfrm>
          <a:prstGeom prst="rect">
            <a:avLst/>
          </a:prstGeom>
        </p:spPr>
      </p:pic>
    </p:spTree>
    <p:extLst>
      <p:ext uri="{BB962C8B-B14F-4D97-AF65-F5344CB8AC3E}">
        <p14:creationId xmlns:p14="http://schemas.microsoft.com/office/powerpoint/2010/main" val="1349812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AE5EB07-1C3B-3B4D-90E9-EA53A6D6E3D0}"/>
              </a:ext>
            </a:extLst>
          </p:cNvPr>
          <p:cNvGrpSpPr/>
          <p:nvPr userDrawn="1"/>
        </p:nvGrpSpPr>
        <p:grpSpPr>
          <a:xfrm>
            <a:off x="2960" y="214752"/>
            <a:ext cx="131767" cy="463159"/>
            <a:chOff x="2960" y="0"/>
            <a:chExt cx="131767" cy="680484"/>
          </a:xfrm>
        </p:grpSpPr>
        <p:sp>
          <p:nvSpPr>
            <p:cNvPr id="7" name="Rectangle">
              <a:extLst>
                <a:ext uri="{FF2B5EF4-FFF2-40B4-BE49-F238E27FC236}">
                  <a16:creationId xmlns:a16="http://schemas.microsoft.com/office/drawing/2014/main" id="{E7B14EA2-C491-BF4A-8092-FABF572B9D67}"/>
                </a:ext>
              </a:extLst>
            </p:cNvPr>
            <p:cNvSpPr/>
            <p:nvPr userDrawn="1"/>
          </p:nvSpPr>
          <p:spPr>
            <a:xfrm>
              <a:off x="2960" y="2973"/>
              <a:ext cx="95461" cy="677511"/>
            </a:xfrm>
            <a:prstGeom prst="rect">
              <a:avLst/>
            </a:prstGeom>
            <a:solidFill>
              <a:schemeClr val="accent2"/>
            </a:solidFill>
            <a:ln w="12700">
              <a:noFill/>
              <a:miter lim="400000"/>
            </a:ln>
            <a:effectLst/>
          </p:spPr>
          <p:txBody>
            <a:bodyPr lIns="71436" tIns="71436" rIns="71436" bIns="71436" anchor="ctr"/>
            <a:lstStyle/>
            <a:p>
              <a:pPr defTabSz="821530">
                <a:defRPr sz="3200" b="0">
                  <a:solidFill>
                    <a:srgbClr val="FFFFFF"/>
                  </a:solidFill>
                  <a:latin typeface="Helvetica Light"/>
                  <a:ea typeface="Helvetica Light"/>
                  <a:cs typeface="Helvetica Light"/>
                  <a:sym typeface="Helvetica Light"/>
                </a:defRPr>
              </a:pPr>
              <a:endParaRPr>
                <a:latin typeface="Roboto" panose="02000000000000000000" pitchFamily="2" charset="0"/>
                <a:ea typeface="Roboto" panose="02000000000000000000" pitchFamily="2" charset="0"/>
              </a:endParaRPr>
            </a:p>
          </p:txBody>
        </p:sp>
        <p:cxnSp>
          <p:nvCxnSpPr>
            <p:cNvPr id="8" name="Straight Connector 7">
              <a:extLst>
                <a:ext uri="{FF2B5EF4-FFF2-40B4-BE49-F238E27FC236}">
                  <a16:creationId xmlns:a16="http://schemas.microsoft.com/office/drawing/2014/main" id="{53AAE909-991E-AE41-A91F-5420C8C18ACA}"/>
                </a:ext>
              </a:extLst>
            </p:cNvPr>
            <p:cNvCxnSpPr/>
            <p:nvPr userDrawn="1"/>
          </p:nvCxnSpPr>
          <p:spPr>
            <a:xfrm>
              <a:off x="134727" y="0"/>
              <a:ext cx="0" cy="6775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AC21CF03-B6EC-F440-A9E8-5523D3CD5389}"/>
              </a:ext>
            </a:extLst>
          </p:cNvPr>
          <p:cNvCxnSpPr>
            <a:cxnSpLocks/>
          </p:cNvCxnSpPr>
          <p:nvPr userDrawn="1"/>
        </p:nvCxnSpPr>
        <p:spPr>
          <a:xfrm>
            <a:off x="-42178" y="785087"/>
            <a:ext cx="11926972" cy="0"/>
          </a:xfrm>
          <a:prstGeom prst="line">
            <a:avLst/>
          </a:prstGeom>
          <a:ln w="9525">
            <a:solidFill>
              <a:schemeClr val="accent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307205" y="107576"/>
            <a:ext cx="11567643" cy="677511"/>
          </a:xfrm>
        </p:spPr>
        <p:txBody>
          <a:bodyPr>
            <a:noAutofit/>
          </a:bodyPr>
          <a:lstStyle>
            <a:lvl1pPr marL="9525" indent="-9525" algn="l" defTabSz="914400" rtl="0" eaLnBrk="1" latinLnBrk="0" hangingPunct="1">
              <a:lnSpc>
                <a:spcPct val="100000"/>
              </a:lnSpc>
              <a:spcBef>
                <a:spcPts val="0"/>
              </a:spcBef>
              <a:buClr>
                <a:schemeClr val="accent2"/>
              </a:buClr>
              <a:tabLst/>
              <a:defRPr lang="en-US" sz="2800" b="1" kern="1200" baseline="0" dirty="0" smtClean="0">
                <a:solidFill>
                  <a:schemeClr val="accent1"/>
                </a:solidFill>
                <a:latin typeface="Roboto" panose="02000000000000000000" pitchFamily="2" charset="0"/>
                <a:ea typeface="Roboto" panose="02000000000000000000" pitchFamily="2" charset="0"/>
                <a:cs typeface="Arial" charset="0"/>
              </a:defRPr>
            </a:lvl1pPr>
          </a:lstStyle>
          <a:p>
            <a:pPr marL="228600" lvl="0" indent="-228600" algn="l" defTabSz="914400" rtl="0" eaLnBrk="1" latinLnBrk="0" hangingPunct="1">
              <a:lnSpc>
                <a:spcPct val="100000"/>
              </a:lnSpc>
              <a:spcBef>
                <a:spcPts val="0"/>
              </a:spcBef>
              <a:buClr>
                <a:schemeClr val="accent2"/>
              </a:buClr>
              <a:buFont typeface="Arial"/>
              <a:buNone/>
            </a:pPr>
            <a:r>
              <a:rPr lang="en-US" dirty="0"/>
              <a:t>Click to add title </a:t>
            </a:r>
          </a:p>
        </p:txBody>
      </p:sp>
      <p:pic>
        <p:nvPicPr>
          <p:cNvPr id="13" name="Picture 12">
            <a:extLst>
              <a:ext uri="{FF2B5EF4-FFF2-40B4-BE49-F238E27FC236}">
                <a16:creationId xmlns:a16="http://schemas.microsoft.com/office/drawing/2014/main" id="{9FFB9CF8-E759-A447-8258-0D8393E4D65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spTree>
    <p:extLst>
      <p:ext uri="{BB962C8B-B14F-4D97-AF65-F5344CB8AC3E}">
        <p14:creationId xmlns:p14="http://schemas.microsoft.com/office/powerpoint/2010/main" val="363652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Client/Partner Logo">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ABA3C9E-E8D6-2F4C-8093-FBB6B9EA975A}"/>
              </a:ext>
            </a:extLst>
          </p:cNvPr>
          <p:cNvPicPr>
            <a:picLocks noChangeAspect="1"/>
          </p:cNvPicPr>
          <p:nvPr userDrawn="1"/>
        </p:nvPicPr>
        <p:blipFill>
          <a:blip r:embed="rId2"/>
          <a:stretch>
            <a:fillRect/>
          </a:stretch>
        </p:blipFill>
        <p:spPr>
          <a:xfrm>
            <a:off x="805171" y="2395824"/>
            <a:ext cx="2538857" cy="1135489"/>
          </a:xfrm>
          <a:prstGeom prst="rect">
            <a:avLst/>
          </a:prstGeom>
        </p:spPr>
      </p:pic>
      <p:sp>
        <p:nvSpPr>
          <p:cNvPr id="4" name="Text Placeholder 3"/>
          <p:cNvSpPr>
            <a:spLocks noGrp="1"/>
          </p:cNvSpPr>
          <p:nvPr>
            <p:ph type="body" sz="quarter" idx="16" hasCustomPrompt="1"/>
          </p:nvPr>
        </p:nvSpPr>
        <p:spPr>
          <a:xfrm>
            <a:off x="3405307" y="2294488"/>
            <a:ext cx="1969850" cy="1378519"/>
          </a:xfrm>
          <a:prstGeom prst="rect">
            <a:avLst/>
          </a:prstGeom>
        </p:spPr>
        <p:txBody>
          <a:bodyPr anchor="ctr">
            <a:normAutofit/>
          </a:bodyPr>
          <a:lstStyle>
            <a:lvl1pPr marL="0" indent="0" algn="ctr">
              <a:buNone/>
              <a:defRPr sz="1500">
                <a:solidFill>
                  <a:schemeClr val="bg2">
                    <a:lumMod val="50000"/>
                  </a:schemeClr>
                </a:solidFill>
                <a:latin typeface="Roboto" panose="02000000000000000000" pitchFamily="2" charset="0"/>
                <a:ea typeface="Roboto" panose="02000000000000000000" pitchFamily="2" charset="0"/>
              </a:defRPr>
            </a:lvl1pPr>
          </a:lstStyle>
          <a:p>
            <a:pPr lvl="0"/>
            <a:r>
              <a:rPr lang="en-US" dirty="0"/>
              <a:t>Place Client / Partner Logo Here</a:t>
            </a:r>
          </a:p>
        </p:txBody>
      </p:sp>
      <p:pic>
        <p:nvPicPr>
          <p:cNvPr id="62" name="Picture 61">
            <a:extLst>
              <a:ext uri="{FF2B5EF4-FFF2-40B4-BE49-F238E27FC236}">
                <a16:creationId xmlns:a16="http://schemas.microsoft.com/office/drawing/2014/main" id="{FDC4CB56-F98A-A047-AB01-CD136D72640D}"/>
              </a:ext>
            </a:extLst>
          </p:cNvPr>
          <p:cNvPicPr>
            <a:picLocks noChangeAspect="1"/>
          </p:cNvPicPr>
          <p:nvPr userDrawn="1"/>
        </p:nvPicPr>
        <p:blipFill>
          <a:blip r:embed="rId3"/>
          <a:stretch>
            <a:fillRect/>
          </a:stretch>
        </p:blipFill>
        <p:spPr>
          <a:xfrm>
            <a:off x="0" y="4621026"/>
            <a:ext cx="12192000" cy="1984253"/>
          </a:xfrm>
          <a:prstGeom prst="rect">
            <a:avLst/>
          </a:prstGeom>
        </p:spPr>
      </p:pic>
      <p:cxnSp>
        <p:nvCxnSpPr>
          <p:cNvPr id="132" name="Straight Connector 131">
            <a:extLst>
              <a:ext uri="{FF2B5EF4-FFF2-40B4-BE49-F238E27FC236}">
                <a16:creationId xmlns:a16="http://schemas.microsoft.com/office/drawing/2014/main" id="{D2620195-B62C-DB49-A077-7E9850AC1D87}"/>
              </a:ext>
            </a:extLst>
          </p:cNvPr>
          <p:cNvCxnSpPr/>
          <p:nvPr userDrawn="1"/>
        </p:nvCxnSpPr>
        <p:spPr>
          <a:xfrm>
            <a:off x="6038695" y="2025490"/>
            <a:ext cx="0" cy="2026495"/>
          </a:xfrm>
          <a:prstGeom prst="line">
            <a:avLst/>
          </a:prstGeom>
          <a:ln>
            <a:solidFill>
              <a:schemeClr val="accent1">
                <a:lumMod val="40000"/>
                <a:lumOff val="6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Text Placeholder 32">
            <a:extLst>
              <a:ext uri="{FF2B5EF4-FFF2-40B4-BE49-F238E27FC236}">
                <a16:creationId xmlns:a16="http://schemas.microsoft.com/office/drawing/2014/main" id="{31F14088-E937-B143-965B-2309F25054F6}"/>
              </a:ext>
            </a:extLst>
          </p:cNvPr>
          <p:cNvSpPr>
            <a:spLocks noGrp="1"/>
          </p:cNvSpPr>
          <p:nvPr>
            <p:ph type="body" sz="quarter" idx="12" hasCustomPrompt="1"/>
          </p:nvPr>
        </p:nvSpPr>
        <p:spPr>
          <a:xfrm>
            <a:off x="6501519" y="3217089"/>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Presenter’s first and last name (Optional)</a:t>
            </a:r>
          </a:p>
        </p:txBody>
      </p:sp>
      <p:sp>
        <p:nvSpPr>
          <p:cNvPr id="11" name="Text Placeholder 32">
            <a:extLst>
              <a:ext uri="{FF2B5EF4-FFF2-40B4-BE49-F238E27FC236}">
                <a16:creationId xmlns:a16="http://schemas.microsoft.com/office/drawing/2014/main" id="{6AEFBDE9-E627-0448-B2FB-54982D832327}"/>
              </a:ext>
            </a:extLst>
          </p:cNvPr>
          <p:cNvSpPr>
            <a:spLocks noGrp="1"/>
          </p:cNvSpPr>
          <p:nvPr>
            <p:ph type="body" sz="quarter" idx="13" hasCustomPrompt="1"/>
          </p:nvPr>
        </p:nvSpPr>
        <p:spPr>
          <a:xfrm>
            <a:off x="6501519" y="3665017"/>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Designation (Optional)</a:t>
            </a:r>
          </a:p>
        </p:txBody>
      </p:sp>
      <p:sp>
        <p:nvSpPr>
          <p:cNvPr id="12" name="Text Placeholder 32">
            <a:extLst>
              <a:ext uri="{FF2B5EF4-FFF2-40B4-BE49-F238E27FC236}">
                <a16:creationId xmlns:a16="http://schemas.microsoft.com/office/drawing/2014/main" id="{43EC7A99-87B1-6F48-9665-CA3B161BFCF1}"/>
              </a:ext>
            </a:extLst>
          </p:cNvPr>
          <p:cNvSpPr>
            <a:spLocks noGrp="1"/>
          </p:cNvSpPr>
          <p:nvPr>
            <p:ph type="body" sz="quarter" idx="14" hasCustomPrompt="1"/>
          </p:nvPr>
        </p:nvSpPr>
        <p:spPr>
          <a:xfrm>
            <a:off x="6501519" y="4112945"/>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Date</a:t>
            </a:r>
          </a:p>
        </p:txBody>
      </p:sp>
      <p:sp>
        <p:nvSpPr>
          <p:cNvPr id="13" name="Title 23">
            <a:extLst>
              <a:ext uri="{FF2B5EF4-FFF2-40B4-BE49-F238E27FC236}">
                <a16:creationId xmlns:a16="http://schemas.microsoft.com/office/drawing/2014/main" id="{413CFF42-F688-B346-A2B0-B0A2195F534C}"/>
              </a:ext>
            </a:extLst>
          </p:cNvPr>
          <p:cNvSpPr>
            <a:spLocks noGrp="1"/>
          </p:cNvSpPr>
          <p:nvPr>
            <p:ph type="title" hasCustomPrompt="1"/>
          </p:nvPr>
        </p:nvSpPr>
        <p:spPr>
          <a:xfrm>
            <a:off x="6501519" y="1445259"/>
            <a:ext cx="5023576" cy="1584681"/>
          </a:xfrm>
        </p:spPr>
        <p:txBody>
          <a:bodyPr/>
          <a:lstStyle>
            <a:lvl1pPr marL="228600" indent="-228600" algn="l" defTabSz="914400" rtl="0" eaLnBrk="1" latinLnBrk="0" hangingPunct="1">
              <a:lnSpc>
                <a:spcPct val="100000"/>
              </a:lnSpc>
              <a:spcBef>
                <a:spcPts val="0"/>
              </a:spcBef>
              <a:buClr>
                <a:schemeClr val="accent2"/>
              </a:buClr>
              <a:tabLst/>
              <a:defRPr>
                <a:solidFill>
                  <a:schemeClr val="accent4"/>
                </a:solidFill>
                <a:latin typeface="Roboto" panose="02000000000000000000" pitchFamily="2" charset="0"/>
                <a:ea typeface="Roboto" panose="02000000000000000000" pitchFamily="2" charset="0"/>
              </a:defRPr>
            </a:lvl1pPr>
          </a:lstStyle>
          <a:p>
            <a:pPr marL="228600" lvl="0" indent="-228600" algn="l" defTabSz="914400" rtl="0" eaLnBrk="1" latinLnBrk="0" hangingPunct="1">
              <a:lnSpc>
                <a:spcPct val="100000"/>
              </a:lnSpc>
              <a:spcBef>
                <a:spcPts val="0"/>
              </a:spcBef>
              <a:buClr>
                <a:schemeClr val="accent2"/>
              </a:buClr>
            </a:pPr>
            <a:r>
              <a:rPr lang="en-US" dirty="0"/>
              <a:t>Insert Title Here</a:t>
            </a:r>
            <a:br>
              <a:rPr lang="en-US" dirty="0"/>
            </a:br>
            <a:r>
              <a:rPr lang="en-US" dirty="0"/>
              <a:t>in two lines</a:t>
            </a:r>
          </a:p>
        </p:txBody>
      </p:sp>
    </p:spTree>
    <p:extLst>
      <p:ext uri="{BB962C8B-B14F-4D97-AF65-F5344CB8AC3E}">
        <p14:creationId xmlns:p14="http://schemas.microsoft.com/office/powerpoint/2010/main" val="17671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2" name="Text Placeholder 38"/>
          <p:cNvSpPr>
            <a:spLocks noGrp="1"/>
          </p:cNvSpPr>
          <p:nvPr>
            <p:ph type="body" sz="quarter" idx="10" hasCustomPrompt="1"/>
          </p:nvPr>
        </p:nvSpPr>
        <p:spPr>
          <a:xfrm>
            <a:off x="954568" y="1398942"/>
            <a:ext cx="5583392" cy="248310"/>
          </a:xfrm>
          <a:prstGeom prst="rect">
            <a:avLst/>
          </a:prstGeom>
        </p:spPr>
        <p:txBody>
          <a:bodyPr tIns="0" bIns="0" anchor="ctr" anchorCtr="0">
            <a:noAutofit/>
          </a:bodyPr>
          <a:lstStyle>
            <a:lvl1pPr marL="0" indent="0">
              <a:buNone/>
              <a:defRPr sz="1800" b="1">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23" name="Text Placeholder 38"/>
          <p:cNvSpPr>
            <a:spLocks noGrp="1"/>
          </p:cNvSpPr>
          <p:nvPr>
            <p:ph type="body" sz="quarter" idx="15" hasCustomPrompt="1"/>
          </p:nvPr>
        </p:nvSpPr>
        <p:spPr>
          <a:xfrm>
            <a:off x="313690" y="1373094"/>
            <a:ext cx="542619" cy="541188"/>
          </a:xfrm>
          <a:prstGeom prst="ellipse">
            <a:avLst/>
          </a:prstGeom>
          <a:solidFill>
            <a:schemeClr val="accent1"/>
          </a:solidFill>
          <a:ln>
            <a:noFill/>
          </a:ln>
        </p:spPr>
        <p:txBody>
          <a:bodyPr anchor="ctr">
            <a:normAutofit/>
          </a:bodyPr>
          <a:lstStyle>
            <a:lvl1pPr marL="0" indent="0" algn="ctr">
              <a:buFont typeface="Arial" pitchFamily="34" charset="0"/>
              <a:buNone/>
              <a:defRPr sz="1600" b="1">
                <a:solidFill>
                  <a:schemeClr val="bg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24" name="Text Placeholder 38"/>
          <p:cNvSpPr>
            <a:spLocks noGrp="1"/>
          </p:cNvSpPr>
          <p:nvPr>
            <p:ph type="body" sz="quarter" idx="16" hasCustomPrompt="1"/>
          </p:nvPr>
        </p:nvSpPr>
        <p:spPr>
          <a:xfrm>
            <a:off x="954568" y="1751291"/>
            <a:ext cx="5583392" cy="149245"/>
          </a:xfrm>
          <a:prstGeom prst="rect">
            <a:avLst/>
          </a:prstGeom>
        </p:spPr>
        <p:txBody>
          <a:bodyPr tIns="0" bIns="0" anchor="ctr" anchorCtr="0">
            <a:noAutofit/>
          </a:bodyPr>
          <a:lstStyle>
            <a:lvl1pPr marL="0" indent="0">
              <a:buNone/>
              <a:defRPr sz="1200" b="0">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25" name="Text Placeholder 38"/>
          <p:cNvSpPr>
            <a:spLocks noGrp="1"/>
          </p:cNvSpPr>
          <p:nvPr>
            <p:ph type="body" sz="quarter" idx="17" hasCustomPrompt="1"/>
          </p:nvPr>
        </p:nvSpPr>
        <p:spPr>
          <a:xfrm>
            <a:off x="954568" y="2424429"/>
            <a:ext cx="5583392" cy="248310"/>
          </a:xfrm>
          <a:prstGeom prst="rect">
            <a:avLst/>
          </a:prstGeom>
        </p:spPr>
        <p:txBody>
          <a:bodyPr tIns="0" bIns="0" anchor="ctr" anchorCtr="0">
            <a:noAutofit/>
          </a:bodyPr>
          <a:lstStyle>
            <a:lvl1pPr marL="0" indent="0">
              <a:buNone/>
              <a:defRPr sz="1800" b="1">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26" name="Text Placeholder 38"/>
          <p:cNvSpPr>
            <a:spLocks noGrp="1"/>
          </p:cNvSpPr>
          <p:nvPr>
            <p:ph type="body" sz="quarter" idx="18" hasCustomPrompt="1"/>
          </p:nvPr>
        </p:nvSpPr>
        <p:spPr>
          <a:xfrm>
            <a:off x="313690" y="2425715"/>
            <a:ext cx="542619" cy="541188"/>
          </a:xfrm>
          <a:prstGeom prst="ellipse">
            <a:avLst/>
          </a:prstGeom>
          <a:solidFill>
            <a:schemeClr val="accent1"/>
          </a:solidFill>
          <a:ln>
            <a:noFill/>
          </a:ln>
        </p:spPr>
        <p:txBody>
          <a:bodyPr anchor="ctr">
            <a:normAutofit/>
          </a:bodyPr>
          <a:lstStyle>
            <a:lvl1pPr marL="0" indent="0" algn="ctr">
              <a:buFont typeface="Arial" pitchFamily="34" charset="0"/>
              <a:buNone/>
              <a:defRPr sz="1600" b="1">
                <a:solidFill>
                  <a:schemeClr val="bg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27" name="Text Placeholder 38"/>
          <p:cNvSpPr>
            <a:spLocks noGrp="1"/>
          </p:cNvSpPr>
          <p:nvPr>
            <p:ph type="body" sz="quarter" idx="19" hasCustomPrompt="1"/>
          </p:nvPr>
        </p:nvSpPr>
        <p:spPr>
          <a:xfrm>
            <a:off x="954568" y="2776778"/>
            <a:ext cx="5583392" cy="149245"/>
          </a:xfrm>
          <a:prstGeom prst="rect">
            <a:avLst/>
          </a:prstGeom>
        </p:spPr>
        <p:txBody>
          <a:bodyPr tIns="0" bIns="0" anchor="ctr" anchorCtr="0">
            <a:noAutofit/>
          </a:bodyPr>
          <a:lstStyle>
            <a:lvl1pPr marL="0" indent="0">
              <a:buNone/>
              <a:defRPr sz="1200" b="0">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28" name="Text Placeholder 38"/>
          <p:cNvSpPr>
            <a:spLocks noGrp="1"/>
          </p:cNvSpPr>
          <p:nvPr>
            <p:ph type="body" sz="quarter" idx="20" hasCustomPrompt="1"/>
          </p:nvPr>
        </p:nvSpPr>
        <p:spPr>
          <a:xfrm>
            <a:off x="954568" y="3478336"/>
            <a:ext cx="5583392" cy="248310"/>
          </a:xfrm>
          <a:prstGeom prst="rect">
            <a:avLst/>
          </a:prstGeom>
        </p:spPr>
        <p:txBody>
          <a:bodyPr tIns="0" bIns="0" anchor="ctr" anchorCtr="0">
            <a:noAutofit/>
          </a:bodyPr>
          <a:lstStyle>
            <a:lvl1pPr marL="0" indent="0">
              <a:buNone/>
              <a:defRPr sz="1800" b="1">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29" name="Text Placeholder 38"/>
          <p:cNvSpPr>
            <a:spLocks noGrp="1"/>
          </p:cNvSpPr>
          <p:nvPr>
            <p:ph type="body" sz="quarter" idx="21" hasCustomPrompt="1"/>
          </p:nvPr>
        </p:nvSpPr>
        <p:spPr>
          <a:xfrm>
            <a:off x="313690" y="3478336"/>
            <a:ext cx="542619" cy="541188"/>
          </a:xfrm>
          <a:prstGeom prst="ellipse">
            <a:avLst/>
          </a:prstGeom>
          <a:solidFill>
            <a:schemeClr val="accent1"/>
          </a:solidFill>
          <a:ln>
            <a:noFill/>
          </a:ln>
        </p:spPr>
        <p:txBody>
          <a:bodyPr anchor="ctr">
            <a:normAutofit/>
          </a:bodyPr>
          <a:lstStyle>
            <a:lvl1pPr marL="0" indent="0" algn="ctr">
              <a:buFont typeface="Arial" pitchFamily="34" charset="0"/>
              <a:buNone/>
              <a:defRPr sz="1600" b="1">
                <a:solidFill>
                  <a:schemeClr val="bg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30" name="Text Placeholder 38"/>
          <p:cNvSpPr>
            <a:spLocks noGrp="1"/>
          </p:cNvSpPr>
          <p:nvPr>
            <p:ph type="body" sz="quarter" idx="22" hasCustomPrompt="1"/>
          </p:nvPr>
        </p:nvSpPr>
        <p:spPr>
          <a:xfrm>
            <a:off x="954568" y="3830685"/>
            <a:ext cx="5583392" cy="149245"/>
          </a:xfrm>
          <a:prstGeom prst="rect">
            <a:avLst/>
          </a:prstGeom>
        </p:spPr>
        <p:txBody>
          <a:bodyPr tIns="0" bIns="0" anchor="ctr" anchorCtr="0">
            <a:noAutofit/>
          </a:bodyPr>
          <a:lstStyle>
            <a:lvl1pPr marL="0" indent="0">
              <a:buNone/>
              <a:defRPr sz="1200" b="0">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31" name="Text Placeholder 38"/>
          <p:cNvSpPr>
            <a:spLocks noGrp="1"/>
          </p:cNvSpPr>
          <p:nvPr>
            <p:ph type="body" sz="quarter" idx="23" hasCustomPrompt="1"/>
          </p:nvPr>
        </p:nvSpPr>
        <p:spPr>
          <a:xfrm>
            <a:off x="954568" y="4570551"/>
            <a:ext cx="5583392" cy="248310"/>
          </a:xfrm>
          <a:prstGeom prst="rect">
            <a:avLst/>
          </a:prstGeom>
        </p:spPr>
        <p:txBody>
          <a:bodyPr tIns="0" bIns="0" anchor="ctr" anchorCtr="0">
            <a:noAutofit/>
          </a:bodyPr>
          <a:lstStyle>
            <a:lvl1pPr marL="0" indent="0">
              <a:buNone/>
              <a:defRPr sz="1800" b="1">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32" name="Text Placeholder 38"/>
          <p:cNvSpPr>
            <a:spLocks noGrp="1"/>
          </p:cNvSpPr>
          <p:nvPr>
            <p:ph type="body" sz="quarter" idx="24" hasCustomPrompt="1"/>
          </p:nvPr>
        </p:nvSpPr>
        <p:spPr>
          <a:xfrm>
            <a:off x="313690" y="4530957"/>
            <a:ext cx="542619" cy="541188"/>
          </a:xfrm>
          <a:prstGeom prst="ellipse">
            <a:avLst/>
          </a:prstGeom>
          <a:solidFill>
            <a:schemeClr val="accent1"/>
          </a:solidFill>
          <a:ln>
            <a:noFill/>
          </a:ln>
        </p:spPr>
        <p:txBody>
          <a:bodyPr anchor="ctr">
            <a:normAutofit/>
          </a:bodyPr>
          <a:lstStyle>
            <a:lvl1pPr marL="0" indent="0" algn="ctr">
              <a:buFont typeface="Arial" pitchFamily="34" charset="0"/>
              <a:buNone/>
              <a:defRPr sz="1600" b="1">
                <a:solidFill>
                  <a:schemeClr val="bg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33" name="Text Placeholder 38"/>
          <p:cNvSpPr>
            <a:spLocks noGrp="1"/>
          </p:cNvSpPr>
          <p:nvPr>
            <p:ph type="body" sz="quarter" idx="25" hasCustomPrompt="1"/>
          </p:nvPr>
        </p:nvSpPr>
        <p:spPr>
          <a:xfrm>
            <a:off x="954568" y="4922900"/>
            <a:ext cx="5583392" cy="149245"/>
          </a:xfrm>
          <a:prstGeom prst="rect">
            <a:avLst/>
          </a:prstGeom>
        </p:spPr>
        <p:txBody>
          <a:bodyPr tIns="0" bIns="0" anchor="ctr" anchorCtr="0">
            <a:noAutofit/>
          </a:bodyPr>
          <a:lstStyle>
            <a:lvl1pPr marL="0" indent="0">
              <a:buNone/>
              <a:defRPr sz="1200" b="0">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34" name="Text Placeholder 38"/>
          <p:cNvSpPr>
            <a:spLocks noGrp="1"/>
          </p:cNvSpPr>
          <p:nvPr>
            <p:ph type="body" sz="quarter" idx="26" hasCustomPrompt="1"/>
          </p:nvPr>
        </p:nvSpPr>
        <p:spPr>
          <a:xfrm>
            <a:off x="954568" y="5609424"/>
            <a:ext cx="5583392" cy="248310"/>
          </a:xfrm>
          <a:prstGeom prst="rect">
            <a:avLst/>
          </a:prstGeom>
        </p:spPr>
        <p:txBody>
          <a:bodyPr tIns="0" bIns="0" anchor="ctr" anchorCtr="0">
            <a:noAutofit/>
          </a:bodyPr>
          <a:lstStyle>
            <a:lvl1pPr marL="0" indent="0">
              <a:buNone/>
              <a:defRPr sz="1800" b="1">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35" name="Text Placeholder 38"/>
          <p:cNvSpPr>
            <a:spLocks noGrp="1"/>
          </p:cNvSpPr>
          <p:nvPr>
            <p:ph type="body" sz="quarter" idx="27" hasCustomPrompt="1"/>
          </p:nvPr>
        </p:nvSpPr>
        <p:spPr>
          <a:xfrm>
            <a:off x="313690" y="5583576"/>
            <a:ext cx="542619" cy="541188"/>
          </a:xfrm>
          <a:prstGeom prst="ellipse">
            <a:avLst/>
          </a:prstGeom>
          <a:solidFill>
            <a:schemeClr val="accent1"/>
          </a:solidFill>
          <a:ln>
            <a:noFill/>
          </a:ln>
        </p:spPr>
        <p:txBody>
          <a:bodyPr anchor="ctr">
            <a:normAutofit/>
          </a:bodyPr>
          <a:lstStyle>
            <a:lvl1pPr marL="0" indent="0" algn="ctr">
              <a:buFont typeface="Arial" pitchFamily="34" charset="0"/>
              <a:buNone/>
              <a:defRPr sz="1600" b="1">
                <a:solidFill>
                  <a:schemeClr val="bg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5</a:t>
            </a:r>
          </a:p>
        </p:txBody>
      </p:sp>
      <p:sp>
        <p:nvSpPr>
          <p:cNvPr id="36" name="Text Placeholder 38"/>
          <p:cNvSpPr>
            <a:spLocks noGrp="1"/>
          </p:cNvSpPr>
          <p:nvPr>
            <p:ph type="body" sz="quarter" idx="28" hasCustomPrompt="1"/>
          </p:nvPr>
        </p:nvSpPr>
        <p:spPr>
          <a:xfrm>
            <a:off x="954568" y="5961773"/>
            <a:ext cx="5583392" cy="149245"/>
          </a:xfrm>
          <a:prstGeom prst="rect">
            <a:avLst/>
          </a:prstGeom>
        </p:spPr>
        <p:txBody>
          <a:bodyPr tIns="0" bIns="0" anchor="ctr" anchorCtr="0">
            <a:noAutofit/>
          </a:bodyPr>
          <a:lstStyle>
            <a:lvl1pPr marL="0" indent="0">
              <a:buNone/>
              <a:defRPr sz="1200" b="0">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pic>
        <p:nvPicPr>
          <p:cNvPr id="42" name="Picture 41">
            <a:extLst>
              <a:ext uri="{FF2B5EF4-FFF2-40B4-BE49-F238E27FC236}">
                <a16:creationId xmlns:a16="http://schemas.microsoft.com/office/drawing/2014/main" id="{4FA09285-7DA6-8846-BB98-AAB795BC167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sp>
        <p:nvSpPr>
          <p:cNvPr id="44" name="Title 3">
            <a:extLst>
              <a:ext uri="{FF2B5EF4-FFF2-40B4-BE49-F238E27FC236}">
                <a16:creationId xmlns:a16="http://schemas.microsoft.com/office/drawing/2014/main" id="{840CFED9-A764-6442-BAB8-14851E847351}"/>
              </a:ext>
            </a:extLst>
          </p:cNvPr>
          <p:cNvSpPr>
            <a:spLocks noGrp="1"/>
          </p:cNvSpPr>
          <p:nvPr>
            <p:ph type="title" hasCustomPrompt="1"/>
          </p:nvPr>
        </p:nvSpPr>
        <p:spPr>
          <a:xfrm>
            <a:off x="307206" y="107576"/>
            <a:ext cx="6348776" cy="677511"/>
          </a:xfrm>
        </p:spPr>
        <p:txBody>
          <a:bodyPr>
            <a:noAutofit/>
          </a:bodyPr>
          <a:lstStyle>
            <a:lvl1pPr marL="228600" indent="-228600" algn="l" defTabSz="914400" rtl="0" eaLnBrk="1" latinLnBrk="0" hangingPunct="1">
              <a:lnSpc>
                <a:spcPct val="100000"/>
              </a:lnSpc>
              <a:spcBef>
                <a:spcPts val="0"/>
              </a:spcBef>
              <a:buClr>
                <a:schemeClr val="accent2"/>
              </a:buClr>
              <a:tabLst/>
              <a:defRPr lang="en-US" sz="2800" b="1" kern="1200" baseline="0" dirty="0" smtClean="0">
                <a:solidFill>
                  <a:schemeClr val="accent1"/>
                </a:solidFill>
                <a:latin typeface="Roboto" panose="02000000000000000000" pitchFamily="2" charset="0"/>
                <a:ea typeface="Roboto" panose="02000000000000000000" pitchFamily="2" charset="0"/>
                <a:cs typeface="Arial" charset="0"/>
              </a:defRPr>
            </a:lvl1pPr>
          </a:lstStyle>
          <a:p>
            <a:pPr marL="228600" lvl="0" indent="-228600" algn="l" defTabSz="914400" rtl="0" eaLnBrk="1" latinLnBrk="0" hangingPunct="1">
              <a:lnSpc>
                <a:spcPct val="100000"/>
              </a:lnSpc>
              <a:spcBef>
                <a:spcPts val="0"/>
              </a:spcBef>
              <a:buClr>
                <a:schemeClr val="accent2"/>
              </a:buClr>
            </a:pPr>
            <a:r>
              <a:rPr lang="en-US" dirty="0"/>
              <a:t>Agenda</a:t>
            </a:r>
          </a:p>
        </p:txBody>
      </p:sp>
      <p:grpSp>
        <p:nvGrpSpPr>
          <p:cNvPr id="13" name="Group 12">
            <a:extLst>
              <a:ext uri="{FF2B5EF4-FFF2-40B4-BE49-F238E27FC236}">
                <a16:creationId xmlns:a16="http://schemas.microsoft.com/office/drawing/2014/main" id="{40F9F3B5-30C1-9D4C-A9B6-86C533E50217}"/>
              </a:ext>
            </a:extLst>
          </p:cNvPr>
          <p:cNvGrpSpPr/>
          <p:nvPr userDrawn="1"/>
        </p:nvGrpSpPr>
        <p:grpSpPr>
          <a:xfrm>
            <a:off x="2960" y="214752"/>
            <a:ext cx="131767" cy="463159"/>
            <a:chOff x="2960" y="0"/>
            <a:chExt cx="131767" cy="680484"/>
          </a:xfrm>
        </p:grpSpPr>
        <p:sp>
          <p:nvSpPr>
            <p:cNvPr id="41" name="Rectangle">
              <a:extLst>
                <a:ext uri="{FF2B5EF4-FFF2-40B4-BE49-F238E27FC236}">
                  <a16:creationId xmlns:a16="http://schemas.microsoft.com/office/drawing/2014/main" id="{84F113D7-C99A-7D4C-8C4E-3E19D0BF24D9}"/>
                </a:ext>
              </a:extLst>
            </p:cNvPr>
            <p:cNvSpPr/>
            <p:nvPr userDrawn="1"/>
          </p:nvSpPr>
          <p:spPr>
            <a:xfrm>
              <a:off x="2960" y="2973"/>
              <a:ext cx="95461" cy="677511"/>
            </a:xfrm>
            <a:prstGeom prst="rect">
              <a:avLst/>
            </a:prstGeom>
            <a:solidFill>
              <a:schemeClr val="accent2"/>
            </a:solidFill>
            <a:ln w="12700">
              <a:noFill/>
              <a:miter lim="400000"/>
            </a:ln>
            <a:effectLst/>
          </p:spPr>
          <p:txBody>
            <a:bodyPr lIns="71436" tIns="71436" rIns="71436" bIns="71436" anchor="ctr"/>
            <a:lstStyle/>
            <a:p>
              <a:pPr defTabSz="821530">
                <a:defRPr sz="3200" b="0">
                  <a:solidFill>
                    <a:srgbClr val="FFFFFF"/>
                  </a:solidFill>
                  <a:latin typeface="Helvetica Light"/>
                  <a:ea typeface="Helvetica Light"/>
                  <a:cs typeface="Helvetica Light"/>
                  <a:sym typeface="Helvetica Light"/>
                </a:defRPr>
              </a:pPr>
              <a:endParaRPr>
                <a:latin typeface="Roboto" panose="02000000000000000000" pitchFamily="2" charset="0"/>
                <a:ea typeface="Roboto" panose="02000000000000000000" pitchFamily="2" charset="0"/>
              </a:endParaRPr>
            </a:p>
          </p:txBody>
        </p:sp>
        <p:cxnSp>
          <p:nvCxnSpPr>
            <p:cNvPr id="3" name="Straight Connector 2">
              <a:extLst>
                <a:ext uri="{FF2B5EF4-FFF2-40B4-BE49-F238E27FC236}">
                  <a16:creationId xmlns:a16="http://schemas.microsoft.com/office/drawing/2014/main" id="{07674A4E-40DC-714A-940C-1E8028C88B0F}"/>
                </a:ext>
              </a:extLst>
            </p:cNvPr>
            <p:cNvCxnSpPr/>
            <p:nvPr userDrawn="1"/>
          </p:nvCxnSpPr>
          <p:spPr>
            <a:xfrm>
              <a:off x="134727" y="0"/>
              <a:ext cx="0" cy="6775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6945178B-71DB-A84F-A312-29E8EE2E33A8}"/>
              </a:ext>
            </a:extLst>
          </p:cNvPr>
          <p:cNvCxnSpPr>
            <a:cxnSpLocks/>
          </p:cNvCxnSpPr>
          <p:nvPr userDrawn="1"/>
        </p:nvCxnSpPr>
        <p:spPr>
          <a:xfrm>
            <a:off x="-42178" y="785087"/>
            <a:ext cx="11926972" cy="0"/>
          </a:xfrm>
          <a:prstGeom prst="line">
            <a:avLst/>
          </a:prstGeom>
          <a:ln w="9525">
            <a:solidFill>
              <a:schemeClr val="accent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E24BFE5D-BEF0-3A4C-9EBD-7D733BCF65A7}"/>
              </a:ext>
            </a:extLst>
          </p:cNvPr>
          <p:cNvGrpSpPr/>
          <p:nvPr userDrawn="1"/>
        </p:nvGrpSpPr>
        <p:grpSpPr>
          <a:xfrm>
            <a:off x="7714243" y="1157211"/>
            <a:ext cx="3112289" cy="4610349"/>
            <a:chOff x="7199162" y="394199"/>
            <a:chExt cx="4142450" cy="6136372"/>
          </a:xfrm>
        </p:grpSpPr>
        <p:pic>
          <p:nvPicPr>
            <p:cNvPr id="2" name="Picture 1">
              <a:extLst>
                <a:ext uri="{FF2B5EF4-FFF2-40B4-BE49-F238E27FC236}">
                  <a16:creationId xmlns:a16="http://schemas.microsoft.com/office/drawing/2014/main" id="{CB664F5F-C440-AA4E-9DD6-1834FCF8C08F}"/>
                </a:ext>
              </a:extLst>
            </p:cNvPr>
            <p:cNvPicPr>
              <a:picLocks noChangeAspect="1"/>
            </p:cNvPicPr>
            <p:nvPr userDrawn="1"/>
          </p:nvPicPr>
          <p:blipFill>
            <a:blip r:embed="rId3"/>
            <a:stretch>
              <a:fillRect/>
            </a:stretch>
          </p:blipFill>
          <p:spPr>
            <a:xfrm>
              <a:off x="7199162" y="780861"/>
              <a:ext cx="4142450" cy="5394951"/>
            </a:xfrm>
            <a:prstGeom prst="rect">
              <a:avLst/>
            </a:prstGeom>
          </p:spPr>
        </p:pic>
        <p:cxnSp>
          <p:nvCxnSpPr>
            <p:cNvPr id="5" name="Straight Connector 4">
              <a:extLst>
                <a:ext uri="{FF2B5EF4-FFF2-40B4-BE49-F238E27FC236}">
                  <a16:creationId xmlns:a16="http://schemas.microsoft.com/office/drawing/2014/main" id="{6152065D-F985-B742-85EB-F1C3BE04CC63}"/>
                </a:ext>
              </a:extLst>
            </p:cNvPr>
            <p:cNvCxnSpPr/>
            <p:nvPr userDrawn="1"/>
          </p:nvCxnSpPr>
          <p:spPr>
            <a:xfrm>
              <a:off x="9356886" y="394199"/>
              <a:ext cx="0" cy="291633"/>
            </a:xfrm>
            <a:prstGeom prst="line">
              <a:avLst/>
            </a:prstGeom>
            <a:ln>
              <a:solidFill>
                <a:schemeClr val="accent1">
                  <a:lumMod val="40000"/>
                  <a:lumOff val="6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43A5A99-97D8-2046-B4D5-86557F723565}"/>
                </a:ext>
              </a:extLst>
            </p:cNvPr>
            <p:cNvCxnSpPr/>
            <p:nvPr userDrawn="1"/>
          </p:nvCxnSpPr>
          <p:spPr>
            <a:xfrm>
              <a:off x="9356886" y="6238938"/>
              <a:ext cx="0" cy="291633"/>
            </a:xfrm>
            <a:prstGeom prst="line">
              <a:avLst/>
            </a:prstGeom>
            <a:ln>
              <a:solidFill>
                <a:schemeClr val="accent1">
                  <a:lumMod val="40000"/>
                  <a:lumOff val="6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560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er without client logo">
    <p:spTree>
      <p:nvGrpSpPr>
        <p:cNvPr id="1" name=""/>
        <p:cNvGrpSpPr/>
        <p:nvPr/>
      </p:nvGrpSpPr>
      <p:grpSpPr>
        <a:xfrm>
          <a:off x="0" y="0"/>
          <a:ext cx="0" cy="0"/>
          <a:chOff x="0" y="0"/>
          <a:chExt cx="0" cy="0"/>
        </a:xfrm>
      </p:grpSpPr>
      <p:sp>
        <p:nvSpPr>
          <p:cNvPr id="15" name="Text Placeholder 32"/>
          <p:cNvSpPr>
            <a:spLocks noGrp="1"/>
          </p:cNvSpPr>
          <p:nvPr>
            <p:ph type="body" sz="quarter" idx="11" hasCustomPrompt="1"/>
          </p:nvPr>
        </p:nvSpPr>
        <p:spPr>
          <a:xfrm>
            <a:off x="313690" y="2407798"/>
            <a:ext cx="11317478" cy="664550"/>
          </a:xfrm>
          <a:prstGeom prst="rect">
            <a:avLst/>
          </a:prstGeom>
        </p:spPr>
        <p:txBody>
          <a:bodyPr anchor="ctr">
            <a:noAutofit/>
          </a:bodyPr>
          <a:lstStyle>
            <a:lvl1pPr marL="228600" indent="-228600" algn="l" defTabSz="914400" rtl="0" eaLnBrk="1" latinLnBrk="0" hangingPunct="1">
              <a:lnSpc>
                <a:spcPct val="100000"/>
              </a:lnSpc>
              <a:spcBef>
                <a:spcPts val="0"/>
              </a:spcBef>
              <a:buClr>
                <a:schemeClr val="accent2"/>
              </a:buClr>
              <a:buNone/>
              <a:defRPr lang="en-US" sz="32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228600" lvl="0" indent="-228600" algn="l" defTabSz="914400" rtl="0" eaLnBrk="1" latinLnBrk="0" hangingPunct="1">
              <a:lnSpc>
                <a:spcPct val="100000"/>
              </a:lnSpc>
              <a:spcBef>
                <a:spcPts val="0"/>
              </a:spcBef>
              <a:buClr>
                <a:schemeClr val="accent2"/>
              </a:buClr>
            </a:pPr>
            <a:r>
              <a:rPr lang="en-US" dirty="0"/>
              <a:t>Section name here</a:t>
            </a:r>
          </a:p>
        </p:txBody>
      </p:sp>
      <p:pic>
        <p:nvPicPr>
          <p:cNvPr id="42" name="Picture 41">
            <a:extLst>
              <a:ext uri="{FF2B5EF4-FFF2-40B4-BE49-F238E27FC236}">
                <a16:creationId xmlns:a16="http://schemas.microsoft.com/office/drawing/2014/main" id="{1E7EDA23-1ABC-F043-ACD7-DCA859F7423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pic>
        <p:nvPicPr>
          <p:cNvPr id="37" name="Picture 36">
            <a:extLst>
              <a:ext uri="{FF2B5EF4-FFF2-40B4-BE49-F238E27FC236}">
                <a16:creationId xmlns:a16="http://schemas.microsoft.com/office/drawing/2014/main" id="{FA91602D-FCBA-8840-97E3-EBB9F9DEDBD0}"/>
              </a:ext>
            </a:extLst>
          </p:cNvPr>
          <p:cNvPicPr>
            <a:picLocks noChangeAspect="1"/>
          </p:cNvPicPr>
          <p:nvPr userDrawn="1"/>
        </p:nvPicPr>
        <p:blipFill>
          <a:blip r:embed="rId3"/>
          <a:stretch>
            <a:fillRect/>
          </a:stretch>
        </p:blipFill>
        <p:spPr>
          <a:xfrm>
            <a:off x="0" y="4621026"/>
            <a:ext cx="12192000" cy="1984253"/>
          </a:xfrm>
          <a:prstGeom prst="rect">
            <a:avLst/>
          </a:prstGeom>
        </p:spPr>
      </p:pic>
      <p:grpSp>
        <p:nvGrpSpPr>
          <p:cNvPr id="110" name="Group 109">
            <a:extLst>
              <a:ext uri="{FF2B5EF4-FFF2-40B4-BE49-F238E27FC236}">
                <a16:creationId xmlns:a16="http://schemas.microsoft.com/office/drawing/2014/main" id="{6A60A59E-56D1-B341-A8C4-64F7C5CFC835}"/>
              </a:ext>
            </a:extLst>
          </p:cNvPr>
          <p:cNvGrpSpPr/>
          <p:nvPr userDrawn="1"/>
        </p:nvGrpSpPr>
        <p:grpSpPr>
          <a:xfrm>
            <a:off x="2960" y="2499953"/>
            <a:ext cx="131767" cy="463159"/>
            <a:chOff x="2960" y="0"/>
            <a:chExt cx="131767" cy="680484"/>
          </a:xfrm>
        </p:grpSpPr>
        <p:sp>
          <p:nvSpPr>
            <p:cNvPr id="111" name="Rectangle">
              <a:extLst>
                <a:ext uri="{FF2B5EF4-FFF2-40B4-BE49-F238E27FC236}">
                  <a16:creationId xmlns:a16="http://schemas.microsoft.com/office/drawing/2014/main" id="{F54FAB8B-E94F-3248-B573-4EC1B1DDF2EC}"/>
                </a:ext>
              </a:extLst>
            </p:cNvPr>
            <p:cNvSpPr/>
            <p:nvPr userDrawn="1"/>
          </p:nvSpPr>
          <p:spPr>
            <a:xfrm>
              <a:off x="2960" y="2973"/>
              <a:ext cx="95461" cy="677511"/>
            </a:xfrm>
            <a:prstGeom prst="rect">
              <a:avLst/>
            </a:prstGeom>
            <a:solidFill>
              <a:schemeClr val="accent2"/>
            </a:solidFill>
            <a:ln w="12700">
              <a:noFill/>
              <a:miter lim="400000"/>
            </a:ln>
            <a:effectLst/>
          </p:spPr>
          <p:txBody>
            <a:bodyPr lIns="71436" tIns="71436" rIns="71436" bIns="71436" anchor="ctr"/>
            <a:lstStyle/>
            <a:p>
              <a:pPr defTabSz="821530">
                <a:defRPr sz="3200" b="0">
                  <a:solidFill>
                    <a:srgbClr val="FFFFFF"/>
                  </a:solidFill>
                  <a:latin typeface="Helvetica Light"/>
                  <a:ea typeface="Helvetica Light"/>
                  <a:cs typeface="Helvetica Light"/>
                  <a:sym typeface="Helvetica Light"/>
                </a:defRPr>
              </a:pPr>
              <a:endParaRPr>
                <a:latin typeface="Roboto" panose="02000000000000000000" pitchFamily="2" charset="0"/>
                <a:ea typeface="Roboto" panose="02000000000000000000" pitchFamily="2" charset="0"/>
              </a:endParaRPr>
            </a:p>
          </p:txBody>
        </p:sp>
        <p:cxnSp>
          <p:nvCxnSpPr>
            <p:cNvPr id="112" name="Straight Connector 111">
              <a:extLst>
                <a:ext uri="{FF2B5EF4-FFF2-40B4-BE49-F238E27FC236}">
                  <a16:creationId xmlns:a16="http://schemas.microsoft.com/office/drawing/2014/main" id="{CF5D19DF-C0C9-4A46-81EB-FE1FB5D8F427}"/>
                </a:ext>
              </a:extLst>
            </p:cNvPr>
            <p:cNvCxnSpPr/>
            <p:nvPr userDrawn="1"/>
          </p:nvCxnSpPr>
          <p:spPr>
            <a:xfrm>
              <a:off x="134727" y="0"/>
              <a:ext cx="0" cy="6775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13" name="Straight Connector 112">
            <a:extLst>
              <a:ext uri="{FF2B5EF4-FFF2-40B4-BE49-F238E27FC236}">
                <a16:creationId xmlns:a16="http://schemas.microsoft.com/office/drawing/2014/main" id="{D9008C50-E4E7-C74A-A1E1-10FF23A21908}"/>
              </a:ext>
            </a:extLst>
          </p:cNvPr>
          <p:cNvCxnSpPr>
            <a:cxnSpLocks/>
          </p:cNvCxnSpPr>
          <p:nvPr userDrawn="1"/>
        </p:nvCxnSpPr>
        <p:spPr>
          <a:xfrm>
            <a:off x="-42178" y="3070288"/>
            <a:ext cx="11926972" cy="0"/>
          </a:xfrm>
          <a:prstGeom prst="line">
            <a:avLst/>
          </a:prstGeom>
          <a:ln w="9525">
            <a:solidFill>
              <a:schemeClr val="accent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F955ECF-B71D-EB4A-B772-108E0770936C}"/>
              </a:ext>
            </a:extLst>
          </p:cNvPr>
          <p:cNvPicPr>
            <a:picLocks noChangeAspect="1"/>
          </p:cNvPicPr>
          <p:nvPr userDrawn="1"/>
        </p:nvPicPr>
        <p:blipFill>
          <a:blip r:embed="rId4"/>
          <a:stretch>
            <a:fillRect/>
          </a:stretch>
        </p:blipFill>
        <p:spPr>
          <a:xfrm>
            <a:off x="10685702" y="265470"/>
            <a:ext cx="1351253" cy="604340"/>
          </a:xfrm>
          <a:prstGeom prst="rect">
            <a:avLst/>
          </a:prstGeom>
        </p:spPr>
      </p:pic>
    </p:spTree>
    <p:extLst>
      <p:ext uri="{BB962C8B-B14F-4D97-AF65-F5344CB8AC3E}">
        <p14:creationId xmlns:p14="http://schemas.microsoft.com/office/powerpoint/2010/main" val="31960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Breaker with client logo">
    <p:spTree>
      <p:nvGrpSpPr>
        <p:cNvPr id="1" name=""/>
        <p:cNvGrpSpPr/>
        <p:nvPr/>
      </p:nvGrpSpPr>
      <p:grpSpPr>
        <a:xfrm>
          <a:off x="0" y="0"/>
          <a:ext cx="0" cy="0"/>
          <a:chOff x="0" y="0"/>
          <a:chExt cx="0" cy="0"/>
        </a:xfrm>
      </p:grpSpPr>
      <p:sp>
        <p:nvSpPr>
          <p:cNvPr id="5" name="Text Placeholder 3"/>
          <p:cNvSpPr>
            <a:spLocks noGrp="1"/>
          </p:cNvSpPr>
          <p:nvPr>
            <p:ph type="body" sz="quarter" idx="16" hasCustomPrompt="1"/>
          </p:nvPr>
        </p:nvSpPr>
        <p:spPr>
          <a:xfrm>
            <a:off x="10899648" y="215208"/>
            <a:ext cx="976892" cy="643060"/>
          </a:xfrm>
          <a:prstGeom prst="rect">
            <a:avLst/>
          </a:prstGeom>
        </p:spPr>
        <p:txBody>
          <a:bodyPr anchor="ctr">
            <a:normAutofit/>
          </a:bodyPr>
          <a:lstStyle>
            <a:lvl1pPr marL="0" indent="0" algn="ctr">
              <a:buNone/>
              <a:defRPr sz="1000">
                <a:solidFill>
                  <a:schemeClr val="bg2">
                    <a:lumMod val="50000"/>
                  </a:schemeClr>
                </a:solidFill>
                <a:latin typeface="Roboto" panose="02000000000000000000" pitchFamily="2" charset="0"/>
                <a:ea typeface="Roboto" panose="02000000000000000000" pitchFamily="2" charset="0"/>
              </a:defRPr>
            </a:lvl1pPr>
          </a:lstStyle>
          <a:p>
            <a:pPr lvl="0"/>
            <a:r>
              <a:rPr lang="en-US" dirty="0"/>
              <a:t>Place Client / Partner Logo Here</a:t>
            </a:r>
          </a:p>
        </p:txBody>
      </p:sp>
      <p:pic>
        <p:nvPicPr>
          <p:cNvPr id="43" name="Picture 42">
            <a:extLst>
              <a:ext uri="{FF2B5EF4-FFF2-40B4-BE49-F238E27FC236}">
                <a16:creationId xmlns:a16="http://schemas.microsoft.com/office/drawing/2014/main" id="{F109BB8A-5C4B-AA41-BFCD-5D834544E83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pic>
        <p:nvPicPr>
          <p:cNvPr id="45" name="Picture 44">
            <a:extLst>
              <a:ext uri="{FF2B5EF4-FFF2-40B4-BE49-F238E27FC236}">
                <a16:creationId xmlns:a16="http://schemas.microsoft.com/office/drawing/2014/main" id="{FB9335D6-4F0B-D643-BFE5-7DBC583D1EE7}"/>
              </a:ext>
            </a:extLst>
          </p:cNvPr>
          <p:cNvPicPr>
            <a:picLocks noChangeAspect="1"/>
          </p:cNvPicPr>
          <p:nvPr userDrawn="1"/>
        </p:nvPicPr>
        <p:blipFill>
          <a:blip r:embed="rId3"/>
          <a:stretch>
            <a:fillRect/>
          </a:stretch>
        </p:blipFill>
        <p:spPr>
          <a:xfrm>
            <a:off x="0" y="4621026"/>
            <a:ext cx="12192000" cy="1984253"/>
          </a:xfrm>
          <a:prstGeom prst="rect">
            <a:avLst/>
          </a:prstGeom>
        </p:spPr>
      </p:pic>
      <p:sp>
        <p:nvSpPr>
          <p:cNvPr id="121" name="Text Placeholder 32">
            <a:extLst>
              <a:ext uri="{FF2B5EF4-FFF2-40B4-BE49-F238E27FC236}">
                <a16:creationId xmlns:a16="http://schemas.microsoft.com/office/drawing/2014/main" id="{7666949C-F302-C245-9815-A6EDAB459048}"/>
              </a:ext>
            </a:extLst>
          </p:cNvPr>
          <p:cNvSpPr>
            <a:spLocks noGrp="1"/>
          </p:cNvSpPr>
          <p:nvPr userDrawn="1">
            <p:ph type="body" sz="quarter" idx="11" hasCustomPrompt="1"/>
          </p:nvPr>
        </p:nvSpPr>
        <p:spPr>
          <a:xfrm>
            <a:off x="313690" y="2407798"/>
            <a:ext cx="11317478" cy="664550"/>
          </a:xfrm>
          <a:prstGeom prst="rect">
            <a:avLst/>
          </a:prstGeom>
        </p:spPr>
        <p:txBody>
          <a:bodyPr anchor="ctr">
            <a:noAutofit/>
          </a:bodyPr>
          <a:lstStyle>
            <a:lvl1pPr marL="228600" indent="-228600" algn="l" defTabSz="914400" rtl="0" eaLnBrk="1" latinLnBrk="0" hangingPunct="1">
              <a:lnSpc>
                <a:spcPct val="100000"/>
              </a:lnSpc>
              <a:spcBef>
                <a:spcPts val="0"/>
              </a:spcBef>
              <a:buClr>
                <a:schemeClr val="accent2"/>
              </a:buClr>
              <a:buNone/>
              <a:defRPr lang="en-US" sz="32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228600" lvl="0" indent="-228600" algn="l" defTabSz="914400" rtl="0" eaLnBrk="1" latinLnBrk="0" hangingPunct="1">
              <a:lnSpc>
                <a:spcPct val="100000"/>
              </a:lnSpc>
              <a:spcBef>
                <a:spcPts val="0"/>
              </a:spcBef>
              <a:buClr>
                <a:schemeClr val="accent2"/>
              </a:buClr>
            </a:pPr>
            <a:r>
              <a:rPr lang="en-US" dirty="0"/>
              <a:t>Section name here</a:t>
            </a:r>
          </a:p>
        </p:txBody>
      </p:sp>
      <p:grpSp>
        <p:nvGrpSpPr>
          <p:cNvPr id="122" name="Group 121">
            <a:extLst>
              <a:ext uri="{FF2B5EF4-FFF2-40B4-BE49-F238E27FC236}">
                <a16:creationId xmlns:a16="http://schemas.microsoft.com/office/drawing/2014/main" id="{BD59B3DC-0264-AC40-9D6C-10F78C2FE579}"/>
              </a:ext>
            </a:extLst>
          </p:cNvPr>
          <p:cNvGrpSpPr/>
          <p:nvPr userDrawn="1"/>
        </p:nvGrpSpPr>
        <p:grpSpPr>
          <a:xfrm>
            <a:off x="2960" y="2499953"/>
            <a:ext cx="131767" cy="463159"/>
            <a:chOff x="2960" y="0"/>
            <a:chExt cx="131767" cy="680484"/>
          </a:xfrm>
        </p:grpSpPr>
        <p:sp>
          <p:nvSpPr>
            <p:cNvPr id="123" name="Rectangle">
              <a:extLst>
                <a:ext uri="{FF2B5EF4-FFF2-40B4-BE49-F238E27FC236}">
                  <a16:creationId xmlns:a16="http://schemas.microsoft.com/office/drawing/2014/main" id="{7EF4F821-4364-8B46-B56F-3ECDF06182C2}"/>
                </a:ext>
              </a:extLst>
            </p:cNvPr>
            <p:cNvSpPr/>
            <p:nvPr userDrawn="1"/>
          </p:nvSpPr>
          <p:spPr>
            <a:xfrm>
              <a:off x="2960" y="2973"/>
              <a:ext cx="95461" cy="677511"/>
            </a:xfrm>
            <a:prstGeom prst="rect">
              <a:avLst/>
            </a:prstGeom>
            <a:solidFill>
              <a:schemeClr val="accent2"/>
            </a:solidFill>
            <a:ln w="12700">
              <a:noFill/>
              <a:miter lim="400000"/>
            </a:ln>
            <a:effectLst/>
          </p:spPr>
          <p:txBody>
            <a:bodyPr lIns="71436" tIns="71436" rIns="71436" bIns="71436" anchor="ctr"/>
            <a:lstStyle/>
            <a:p>
              <a:pPr defTabSz="821530">
                <a:defRPr sz="3200" b="0">
                  <a:solidFill>
                    <a:srgbClr val="FFFFFF"/>
                  </a:solidFill>
                  <a:latin typeface="Helvetica Light"/>
                  <a:ea typeface="Helvetica Light"/>
                  <a:cs typeface="Helvetica Light"/>
                  <a:sym typeface="Helvetica Light"/>
                </a:defRPr>
              </a:pPr>
              <a:endParaRPr>
                <a:latin typeface="Roboto" panose="02000000000000000000" pitchFamily="2" charset="0"/>
                <a:ea typeface="Roboto" panose="02000000000000000000" pitchFamily="2" charset="0"/>
              </a:endParaRPr>
            </a:p>
          </p:txBody>
        </p:sp>
        <p:cxnSp>
          <p:nvCxnSpPr>
            <p:cNvPr id="124" name="Straight Connector 123">
              <a:extLst>
                <a:ext uri="{FF2B5EF4-FFF2-40B4-BE49-F238E27FC236}">
                  <a16:creationId xmlns:a16="http://schemas.microsoft.com/office/drawing/2014/main" id="{B69216EE-BCB5-8341-845F-6DA26E71D4AA}"/>
                </a:ext>
              </a:extLst>
            </p:cNvPr>
            <p:cNvCxnSpPr/>
            <p:nvPr userDrawn="1"/>
          </p:nvCxnSpPr>
          <p:spPr>
            <a:xfrm>
              <a:off x="134727" y="0"/>
              <a:ext cx="0" cy="6775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25" name="Straight Connector 124">
            <a:extLst>
              <a:ext uri="{FF2B5EF4-FFF2-40B4-BE49-F238E27FC236}">
                <a16:creationId xmlns:a16="http://schemas.microsoft.com/office/drawing/2014/main" id="{F30D168C-19A8-B040-A3AF-71CCC340A002}"/>
              </a:ext>
            </a:extLst>
          </p:cNvPr>
          <p:cNvCxnSpPr>
            <a:cxnSpLocks/>
          </p:cNvCxnSpPr>
          <p:nvPr userDrawn="1"/>
        </p:nvCxnSpPr>
        <p:spPr>
          <a:xfrm>
            <a:off x="-42178" y="3070288"/>
            <a:ext cx="11926972" cy="0"/>
          </a:xfrm>
          <a:prstGeom prst="line">
            <a:avLst/>
          </a:prstGeom>
          <a:ln w="9525">
            <a:solidFill>
              <a:schemeClr val="accent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500682C-C823-2D48-8EAF-997BF1E081ED}"/>
              </a:ext>
            </a:extLst>
          </p:cNvPr>
          <p:cNvPicPr>
            <a:picLocks noChangeAspect="1"/>
          </p:cNvPicPr>
          <p:nvPr userDrawn="1"/>
        </p:nvPicPr>
        <p:blipFill>
          <a:blip r:embed="rId4"/>
          <a:stretch>
            <a:fillRect/>
          </a:stretch>
        </p:blipFill>
        <p:spPr>
          <a:xfrm>
            <a:off x="9436022" y="265470"/>
            <a:ext cx="1351253" cy="604340"/>
          </a:xfrm>
          <a:prstGeom prst="rect">
            <a:avLst/>
          </a:prstGeom>
        </p:spPr>
      </p:pic>
    </p:spTree>
    <p:extLst>
      <p:ext uri="{BB962C8B-B14F-4D97-AF65-F5344CB8AC3E}">
        <p14:creationId xmlns:p14="http://schemas.microsoft.com/office/powerpoint/2010/main" val="15113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ithout tex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AE5EB07-1C3B-3B4D-90E9-EA53A6D6E3D0}"/>
              </a:ext>
            </a:extLst>
          </p:cNvPr>
          <p:cNvGrpSpPr/>
          <p:nvPr userDrawn="1"/>
        </p:nvGrpSpPr>
        <p:grpSpPr>
          <a:xfrm>
            <a:off x="2960" y="214752"/>
            <a:ext cx="131767" cy="463159"/>
            <a:chOff x="2960" y="0"/>
            <a:chExt cx="131767" cy="680484"/>
          </a:xfrm>
        </p:grpSpPr>
        <p:sp>
          <p:nvSpPr>
            <p:cNvPr id="7" name="Rectangle">
              <a:extLst>
                <a:ext uri="{FF2B5EF4-FFF2-40B4-BE49-F238E27FC236}">
                  <a16:creationId xmlns:a16="http://schemas.microsoft.com/office/drawing/2014/main" id="{E7B14EA2-C491-BF4A-8092-FABF572B9D67}"/>
                </a:ext>
              </a:extLst>
            </p:cNvPr>
            <p:cNvSpPr/>
            <p:nvPr userDrawn="1"/>
          </p:nvSpPr>
          <p:spPr>
            <a:xfrm>
              <a:off x="2960" y="2973"/>
              <a:ext cx="95461" cy="677511"/>
            </a:xfrm>
            <a:prstGeom prst="rect">
              <a:avLst/>
            </a:prstGeom>
            <a:solidFill>
              <a:schemeClr val="accent2"/>
            </a:solidFill>
            <a:ln w="12700">
              <a:noFill/>
              <a:miter lim="400000"/>
            </a:ln>
            <a:effectLst/>
          </p:spPr>
          <p:txBody>
            <a:bodyPr lIns="71436" tIns="71436" rIns="71436" bIns="71436" anchor="ctr"/>
            <a:lstStyle/>
            <a:p>
              <a:pPr defTabSz="821530">
                <a:defRPr sz="3200" b="0">
                  <a:solidFill>
                    <a:srgbClr val="FFFFFF"/>
                  </a:solidFill>
                  <a:latin typeface="Helvetica Light"/>
                  <a:ea typeface="Helvetica Light"/>
                  <a:cs typeface="Helvetica Light"/>
                  <a:sym typeface="Helvetica Light"/>
                </a:defRPr>
              </a:pPr>
              <a:endParaRPr>
                <a:latin typeface="Roboto" panose="02000000000000000000" pitchFamily="2" charset="0"/>
                <a:ea typeface="Roboto" panose="02000000000000000000" pitchFamily="2" charset="0"/>
              </a:endParaRPr>
            </a:p>
          </p:txBody>
        </p:sp>
        <p:cxnSp>
          <p:nvCxnSpPr>
            <p:cNvPr id="8" name="Straight Connector 7">
              <a:extLst>
                <a:ext uri="{FF2B5EF4-FFF2-40B4-BE49-F238E27FC236}">
                  <a16:creationId xmlns:a16="http://schemas.microsoft.com/office/drawing/2014/main" id="{53AAE909-991E-AE41-A91F-5420C8C18ACA}"/>
                </a:ext>
              </a:extLst>
            </p:cNvPr>
            <p:cNvCxnSpPr/>
            <p:nvPr userDrawn="1"/>
          </p:nvCxnSpPr>
          <p:spPr>
            <a:xfrm>
              <a:off x="134727" y="0"/>
              <a:ext cx="0" cy="6775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AC21CF03-B6EC-F440-A9E8-5523D3CD5389}"/>
              </a:ext>
            </a:extLst>
          </p:cNvPr>
          <p:cNvCxnSpPr>
            <a:cxnSpLocks/>
          </p:cNvCxnSpPr>
          <p:nvPr userDrawn="1"/>
        </p:nvCxnSpPr>
        <p:spPr>
          <a:xfrm>
            <a:off x="-42178" y="785087"/>
            <a:ext cx="11926972" cy="0"/>
          </a:xfrm>
          <a:prstGeom prst="line">
            <a:avLst/>
          </a:prstGeom>
          <a:ln w="9525">
            <a:solidFill>
              <a:schemeClr val="accent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307205" y="107576"/>
            <a:ext cx="11567643" cy="677511"/>
          </a:xfrm>
        </p:spPr>
        <p:txBody>
          <a:bodyPr>
            <a:noAutofit/>
          </a:bodyPr>
          <a:lstStyle>
            <a:lvl1pPr marL="9525" indent="-9525" algn="l" defTabSz="914400" rtl="0" eaLnBrk="1" latinLnBrk="0" hangingPunct="1">
              <a:lnSpc>
                <a:spcPct val="100000"/>
              </a:lnSpc>
              <a:spcBef>
                <a:spcPts val="0"/>
              </a:spcBef>
              <a:buClr>
                <a:schemeClr val="accent2"/>
              </a:buClr>
              <a:tabLst/>
              <a:defRPr lang="en-US" sz="3200" b="1" kern="1200" baseline="0" dirty="0" smtClean="0">
                <a:solidFill>
                  <a:schemeClr val="accent1"/>
                </a:solidFill>
                <a:latin typeface="Roboto" panose="02000000000000000000" pitchFamily="2" charset="0"/>
                <a:ea typeface="Roboto" panose="02000000000000000000" pitchFamily="2" charset="0"/>
                <a:cs typeface="Arial" charset="0"/>
              </a:defRPr>
            </a:lvl1pPr>
          </a:lstStyle>
          <a:p>
            <a:pPr marL="228600" lvl="0" indent="-228600" algn="l" defTabSz="914400" rtl="0" eaLnBrk="1" latinLnBrk="0" hangingPunct="1">
              <a:lnSpc>
                <a:spcPct val="100000"/>
              </a:lnSpc>
              <a:spcBef>
                <a:spcPts val="0"/>
              </a:spcBef>
              <a:buClr>
                <a:schemeClr val="accent2"/>
              </a:buClr>
              <a:buFont typeface="Arial"/>
              <a:buNone/>
            </a:pPr>
            <a:r>
              <a:rPr lang="en-US" dirty="0"/>
              <a:t>Click to add title </a:t>
            </a:r>
          </a:p>
        </p:txBody>
      </p:sp>
      <p:pic>
        <p:nvPicPr>
          <p:cNvPr id="13" name="Picture 12">
            <a:extLst>
              <a:ext uri="{FF2B5EF4-FFF2-40B4-BE49-F238E27FC236}">
                <a16:creationId xmlns:a16="http://schemas.microsoft.com/office/drawing/2014/main" id="{9FFB9CF8-E759-A447-8258-0D8393E4D65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spTree>
    <p:extLst>
      <p:ext uri="{BB962C8B-B14F-4D97-AF65-F5344CB8AC3E}">
        <p14:creationId xmlns:p14="http://schemas.microsoft.com/office/powerpoint/2010/main" val="14619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th tex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97E72FD-3E7C-C94F-B7CF-E8BB6DB92EF9}"/>
              </a:ext>
            </a:extLst>
          </p:cNvPr>
          <p:cNvGrpSpPr/>
          <p:nvPr userDrawn="1"/>
        </p:nvGrpSpPr>
        <p:grpSpPr>
          <a:xfrm>
            <a:off x="2960" y="214752"/>
            <a:ext cx="131767" cy="463159"/>
            <a:chOff x="2960" y="0"/>
            <a:chExt cx="131767" cy="680484"/>
          </a:xfrm>
        </p:grpSpPr>
        <p:sp>
          <p:nvSpPr>
            <p:cNvPr id="7" name="Rectangle">
              <a:extLst>
                <a:ext uri="{FF2B5EF4-FFF2-40B4-BE49-F238E27FC236}">
                  <a16:creationId xmlns:a16="http://schemas.microsoft.com/office/drawing/2014/main" id="{5064012B-F544-6B47-8CC3-22354D77EC28}"/>
                </a:ext>
              </a:extLst>
            </p:cNvPr>
            <p:cNvSpPr/>
            <p:nvPr userDrawn="1"/>
          </p:nvSpPr>
          <p:spPr>
            <a:xfrm>
              <a:off x="2960" y="2973"/>
              <a:ext cx="95461" cy="677511"/>
            </a:xfrm>
            <a:prstGeom prst="rect">
              <a:avLst/>
            </a:prstGeom>
            <a:solidFill>
              <a:schemeClr val="accent2"/>
            </a:solidFill>
            <a:ln w="12700">
              <a:noFill/>
              <a:miter lim="400000"/>
            </a:ln>
            <a:effectLst/>
          </p:spPr>
          <p:txBody>
            <a:bodyPr lIns="71436" tIns="71436" rIns="71436" bIns="71436" anchor="ctr"/>
            <a:lstStyle/>
            <a:p>
              <a:pPr defTabSz="821530">
                <a:defRPr sz="3200" b="0">
                  <a:solidFill>
                    <a:srgbClr val="FFFFFF"/>
                  </a:solidFill>
                  <a:latin typeface="Helvetica Light"/>
                  <a:ea typeface="Helvetica Light"/>
                  <a:cs typeface="Helvetica Light"/>
                  <a:sym typeface="Helvetica Light"/>
                </a:defRPr>
              </a:pPr>
              <a:endParaRPr>
                <a:latin typeface="Roboto" panose="02000000000000000000" pitchFamily="2" charset="0"/>
                <a:ea typeface="Roboto" panose="02000000000000000000" pitchFamily="2" charset="0"/>
              </a:endParaRPr>
            </a:p>
          </p:txBody>
        </p:sp>
        <p:cxnSp>
          <p:nvCxnSpPr>
            <p:cNvPr id="8" name="Straight Connector 7">
              <a:extLst>
                <a:ext uri="{FF2B5EF4-FFF2-40B4-BE49-F238E27FC236}">
                  <a16:creationId xmlns:a16="http://schemas.microsoft.com/office/drawing/2014/main" id="{2CB9800A-73B5-9945-B00C-9B64E3DD3B3A}"/>
                </a:ext>
              </a:extLst>
            </p:cNvPr>
            <p:cNvCxnSpPr/>
            <p:nvPr userDrawn="1"/>
          </p:nvCxnSpPr>
          <p:spPr>
            <a:xfrm>
              <a:off x="134727" y="0"/>
              <a:ext cx="0" cy="6775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32DE4A22-DDF7-CA46-AB3B-BF4BFB2995AD}"/>
              </a:ext>
            </a:extLst>
          </p:cNvPr>
          <p:cNvCxnSpPr>
            <a:cxnSpLocks/>
          </p:cNvCxnSpPr>
          <p:nvPr userDrawn="1"/>
        </p:nvCxnSpPr>
        <p:spPr>
          <a:xfrm>
            <a:off x="-42178" y="785087"/>
            <a:ext cx="11926972" cy="0"/>
          </a:xfrm>
          <a:prstGeom prst="line">
            <a:avLst/>
          </a:prstGeom>
          <a:ln w="9525">
            <a:solidFill>
              <a:schemeClr val="accent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Title 3">
            <a:extLst>
              <a:ext uri="{FF2B5EF4-FFF2-40B4-BE49-F238E27FC236}">
                <a16:creationId xmlns:a16="http://schemas.microsoft.com/office/drawing/2014/main" id="{A5EBC02E-F7B8-654D-B086-C31AE48757BB}"/>
              </a:ext>
            </a:extLst>
          </p:cNvPr>
          <p:cNvSpPr>
            <a:spLocks noGrp="1"/>
          </p:cNvSpPr>
          <p:nvPr>
            <p:ph type="title" hasCustomPrompt="1"/>
          </p:nvPr>
        </p:nvSpPr>
        <p:spPr>
          <a:xfrm>
            <a:off x="307205" y="107576"/>
            <a:ext cx="11567643" cy="677511"/>
          </a:xfrm>
        </p:spPr>
        <p:txBody>
          <a:bodyPr>
            <a:noAutofit/>
          </a:bodyPr>
          <a:lstStyle>
            <a:lvl1pPr marL="9525" indent="-9525" algn="l" defTabSz="914400" rtl="0" eaLnBrk="1" latinLnBrk="0" hangingPunct="1">
              <a:lnSpc>
                <a:spcPct val="100000"/>
              </a:lnSpc>
              <a:spcBef>
                <a:spcPts val="0"/>
              </a:spcBef>
              <a:buClr>
                <a:schemeClr val="accent2"/>
              </a:buClr>
              <a:tabLst/>
              <a:defRPr lang="en-US" sz="3200" b="1" kern="1200" baseline="0" dirty="0" smtClean="0">
                <a:solidFill>
                  <a:schemeClr val="accent1"/>
                </a:solidFill>
                <a:latin typeface="Roboto" panose="02000000000000000000" pitchFamily="2" charset="0"/>
                <a:ea typeface="Roboto" panose="02000000000000000000" pitchFamily="2" charset="0"/>
                <a:cs typeface="Arial" charset="0"/>
              </a:defRPr>
            </a:lvl1pPr>
          </a:lstStyle>
          <a:p>
            <a:pPr marL="228600" lvl="0" indent="-228600" algn="l" defTabSz="914400" rtl="0" eaLnBrk="1" latinLnBrk="0" hangingPunct="1">
              <a:lnSpc>
                <a:spcPct val="100000"/>
              </a:lnSpc>
              <a:spcBef>
                <a:spcPts val="0"/>
              </a:spcBef>
              <a:buClr>
                <a:schemeClr val="accent2"/>
              </a:buClr>
              <a:buFont typeface="Arial"/>
              <a:buNone/>
            </a:pPr>
            <a:r>
              <a:rPr lang="en-US" dirty="0"/>
              <a:t>Click to add title </a:t>
            </a:r>
          </a:p>
        </p:txBody>
      </p:sp>
      <p:sp>
        <p:nvSpPr>
          <p:cNvPr id="14" name="Text Placeholder 13">
            <a:extLst>
              <a:ext uri="{FF2B5EF4-FFF2-40B4-BE49-F238E27FC236}">
                <a16:creationId xmlns:a16="http://schemas.microsoft.com/office/drawing/2014/main" id="{B2ED358C-814F-3641-A8B2-93F4DE7AC742}"/>
              </a:ext>
            </a:extLst>
          </p:cNvPr>
          <p:cNvSpPr>
            <a:spLocks noGrp="1"/>
          </p:cNvSpPr>
          <p:nvPr>
            <p:ph type="body" sz="quarter" idx="10"/>
          </p:nvPr>
        </p:nvSpPr>
        <p:spPr>
          <a:xfrm>
            <a:off x="318135" y="1108074"/>
            <a:ext cx="11566525" cy="5120005"/>
          </a:xfrm>
        </p:spPr>
        <p:txBody>
          <a:bodyPr/>
          <a:lstStyle>
            <a:lvl1pPr marL="0" indent="0">
              <a:buFontTx/>
              <a:buNone/>
              <a:defRPr sz="2400"/>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1" name="Picture 10">
            <a:extLst>
              <a:ext uri="{FF2B5EF4-FFF2-40B4-BE49-F238E27FC236}">
                <a16:creationId xmlns:a16="http://schemas.microsoft.com/office/drawing/2014/main" id="{D5E602FA-F92B-2045-9AE9-0BCF409ABB1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spTree>
    <p:extLst>
      <p:ext uri="{BB962C8B-B14F-4D97-AF65-F5344CB8AC3E}">
        <p14:creationId xmlns:p14="http://schemas.microsoft.com/office/powerpoint/2010/main" val="249241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tex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2041BED-B617-E54F-A037-37AAE7619F83}"/>
              </a:ext>
            </a:extLst>
          </p:cNvPr>
          <p:cNvGrpSpPr/>
          <p:nvPr userDrawn="1"/>
        </p:nvGrpSpPr>
        <p:grpSpPr>
          <a:xfrm>
            <a:off x="2960" y="214752"/>
            <a:ext cx="131767" cy="463159"/>
            <a:chOff x="2960" y="0"/>
            <a:chExt cx="131767" cy="680484"/>
          </a:xfrm>
        </p:grpSpPr>
        <p:sp>
          <p:nvSpPr>
            <p:cNvPr id="7" name="Rectangle">
              <a:extLst>
                <a:ext uri="{FF2B5EF4-FFF2-40B4-BE49-F238E27FC236}">
                  <a16:creationId xmlns:a16="http://schemas.microsoft.com/office/drawing/2014/main" id="{E4EF32C6-83D1-5444-BCAD-0798198812B7}"/>
                </a:ext>
              </a:extLst>
            </p:cNvPr>
            <p:cNvSpPr/>
            <p:nvPr userDrawn="1"/>
          </p:nvSpPr>
          <p:spPr>
            <a:xfrm>
              <a:off x="2960" y="2973"/>
              <a:ext cx="95461" cy="677511"/>
            </a:xfrm>
            <a:prstGeom prst="rect">
              <a:avLst/>
            </a:prstGeom>
            <a:solidFill>
              <a:schemeClr val="accent2"/>
            </a:solidFill>
            <a:ln w="12700">
              <a:noFill/>
              <a:miter lim="400000"/>
            </a:ln>
            <a:effectLst/>
          </p:spPr>
          <p:txBody>
            <a:bodyPr lIns="71436" tIns="71436" rIns="71436" bIns="71436" anchor="ctr"/>
            <a:lstStyle/>
            <a:p>
              <a:pPr defTabSz="821530">
                <a:defRPr sz="3200" b="0">
                  <a:solidFill>
                    <a:srgbClr val="FFFFFF"/>
                  </a:solidFill>
                  <a:latin typeface="Helvetica Light"/>
                  <a:ea typeface="Helvetica Light"/>
                  <a:cs typeface="Helvetica Light"/>
                  <a:sym typeface="Helvetica Light"/>
                </a:defRPr>
              </a:pPr>
              <a:endParaRPr>
                <a:latin typeface="Roboto" panose="02000000000000000000" pitchFamily="2" charset="0"/>
                <a:ea typeface="Roboto" panose="02000000000000000000" pitchFamily="2" charset="0"/>
              </a:endParaRPr>
            </a:p>
          </p:txBody>
        </p:sp>
        <p:cxnSp>
          <p:nvCxnSpPr>
            <p:cNvPr id="8" name="Straight Connector 7">
              <a:extLst>
                <a:ext uri="{FF2B5EF4-FFF2-40B4-BE49-F238E27FC236}">
                  <a16:creationId xmlns:a16="http://schemas.microsoft.com/office/drawing/2014/main" id="{64ED135B-497C-B249-88D5-83B5652B6195}"/>
                </a:ext>
              </a:extLst>
            </p:cNvPr>
            <p:cNvCxnSpPr/>
            <p:nvPr userDrawn="1"/>
          </p:nvCxnSpPr>
          <p:spPr>
            <a:xfrm>
              <a:off x="134727" y="0"/>
              <a:ext cx="0" cy="6775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185922BE-E38A-5548-AAE8-BBBB415E0BD4}"/>
              </a:ext>
            </a:extLst>
          </p:cNvPr>
          <p:cNvCxnSpPr>
            <a:cxnSpLocks/>
          </p:cNvCxnSpPr>
          <p:nvPr userDrawn="1"/>
        </p:nvCxnSpPr>
        <p:spPr>
          <a:xfrm>
            <a:off x="-42178" y="785087"/>
            <a:ext cx="11926972" cy="0"/>
          </a:xfrm>
          <a:prstGeom prst="line">
            <a:avLst/>
          </a:prstGeom>
          <a:ln w="9525">
            <a:solidFill>
              <a:schemeClr val="accent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Title 3">
            <a:extLst>
              <a:ext uri="{FF2B5EF4-FFF2-40B4-BE49-F238E27FC236}">
                <a16:creationId xmlns:a16="http://schemas.microsoft.com/office/drawing/2014/main" id="{2CEC448E-DB4C-7E4F-850A-B82183D60E60}"/>
              </a:ext>
            </a:extLst>
          </p:cNvPr>
          <p:cNvSpPr>
            <a:spLocks noGrp="1"/>
          </p:cNvSpPr>
          <p:nvPr>
            <p:ph type="title" hasCustomPrompt="1"/>
          </p:nvPr>
        </p:nvSpPr>
        <p:spPr>
          <a:xfrm>
            <a:off x="307205" y="107576"/>
            <a:ext cx="11567643" cy="677511"/>
          </a:xfrm>
        </p:spPr>
        <p:txBody>
          <a:bodyPr>
            <a:noAutofit/>
          </a:bodyPr>
          <a:lstStyle>
            <a:lvl1pPr marL="9525" indent="-9525" algn="l" defTabSz="914400" rtl="0" eaLnBrk="1" latinLnBrk="0" hangingPunct="1">
              <a:lnSpc>
                <a:spcPct val="100000"/>
              </a:lnSpc>
              <a:spcBef>
                <a:spcPts val="0"/>
              </a:spcBef>
              <a:buClr>
                <a:schemeClr val="accent2"/>
              </a:buClr>
              <a:tabLst/>
              <a:defRPr lang="en-US" sz="3200" b="1" kern="1200" baseline="0" dirty="0" smtClean="0">
                <a:solidFill>
                  <a:schemeClr val="accent1"/>
                </a:solidFill>
                <a:latin typeface="Roboto" panose="02000000000000000000" pitchFamily="2" charset="0"/>
                <a:ea typeface="Roboto" panose="02000000000000000000" pitchFamily="2" charset="0"/>
                <a:cs typeface="Arial" charset="0"/>
              </a:defRPr>
            </a:lvl1pPr>
          </a:lstStyle>
          <a:p>
            <a:pPr marL="228600" lvl="0" indent="-228600" algn="l" defTabSz="914400" rtl="0" eaLnBrk="1" latinLnBrk="0" hangingPunct="1">
              <a:lnSpc>
                <a:spcPct val="100000"/>
              </a:lnSpc>
              <a:spcBef>
                <a:spcPts val="0"/>
              </a:spcBef>
              <a:buClr>
                <a:schemeClr val="accent2"/>
              </a:buClr>
              <a:buFont typeface="Arial"/>
              <a:buNone/>
            </a:pPr>
            <a:r>
              <a:rPr lang="en-US" dirty="0"/>
              <a:t>Click to add title </a:t>
            </a:r>
          </a:p>
        </p:txBody>
      </p:sp>
      <p:sp>
        <p:nvSpPr>
          <p:cNvPr id="13" name="Text Placeholder 11">
            <a:extLst>
              <a:ext uri="{FF2B5EF4-FFF2-40B4-BE49-F238E27FC236}">
                <a16:creationId xmlns:a16="http://schemas.microsoft.com/office/drawing/2014/main" id="{77D6DD34-1FA0-3D4A-8425-394D44D89361}"/>
              </a:ext>
            </a:extLst>
          </p:cNvPr>
          <p:cNvSpPr>
            <a:spLocks noGrp="1"/>
          </p:cNvSpPr>
          <p:nvPr>
            <p:ph type="body" sz="quarter" idx="11"/>
          </p:nvPr>
        </p:nvSpPr>
        <p:spPr>
          <a:xfrm>
            <a:off x="1231764" y="2233378"/>
            <a:ext cx="4691516" cy="3838031"/>
          </a:xfrm>
        </p:spPr>
        <p:txBody>
          <a:bodyPr/>
          <a:lstStyle>
            <a:lvl1pPr marL="0" indent="0">
              <a:buFontTx/>
              <a:buNone/>
              <a:defRPr sz="2000" b="0"/>
            </a:lvl1pPr>
            <a:lvl2pPr>
              <a:defRPr b="0"/>
            </a:lvl2pPr>
            <a:lvl3pPr>
              <a:defRPr b="0"/>
            </a:lvl3pPr>
            <a:lvl4pPr>
              <a:defRPr b="0"/>
            </a:lvl4pPr>
            <a:lvl5pPr>
              <a:defRPr b="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6" name="Text Placeholder 11">
            <a:extLst>
              <a:ext uri="{FF2B5EF4-FFF2-40B4-BE49-F238E27FC236}">
                <a16:creationId xmlns:a16="http://schemas.microsoft.com/office/drawing/2014/main" id="{6C256B7E-A01F-5A4B-8FF5-B4DEA4459D15}"/>
              </a:ext>
            </a:extLst>
          </p:cNvPr>
          <p:cNvSpPr>
            <a:spLocks noGrp="1"/>
          </p:cNvSpPr>
          <p:nvPr>
            <p:ph type="body" sz="quarter" idx="12"/>
          </p:nvPr>
        </p:nvSpPr>
        <p:spPr>
          <a:xfrm>
            <a:off x="6268722" y="2233378"/>
            <a:ext cx="4691516" cy="3838031"/>
          </a:xfrm>
        </p:spPr>
        <p:txBody>
          <a:bodyPr/>
          <a:lstStyle>
            <a:lvl1pPr marL="0" indent="0">
              <a:buFontTx/>
              <a:buNone/>
              <a:defRPr sz="2000" b="0"/>
            </a:lvl1pPr>
            <a:lvl2pPr>
              <a:defRPr b="0"/>
            </a:lvl2pPr>
            <a:lvl3pPr>
              <a:defRPr b="0"/>
            </a:lvl3pPr>
            <a:lvl4pPr>
              <a:defRPr b="0"/>
            </a:lvl4pPr>
            <a:lvl5pPr>
              <a:defRPr b="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Text Placeholder 11">
            <a:extLst>
              <a:ext uri="{FF2B5EF4-FFF2-40B4-BE49-F238E27FC236}">
                <a16:creationId xmlns:a16="http://schemas.microsoft.com/office/drawing/2014/main" id="{5E8593ED-05FA-0B41-BDE1-4B8EE392AF3C}"/>
              </a:ext>
            </a:extLst>
          </p:cNvPr>
          <p:cNvSpPr>
            <a:spLocks noGrp="1"/>
          </p:cNvSpPr>
          <p:nvPr>
            <p:ph type="body" sz="quarter" idx="13"/>
          </p:nvPr>
        </p:nvSpPr>
        <p:spPr>
          <a:xfrm>
            <a:off x="741680" y="1462598"/>
            <a:ext cx="10688320" cy="551401"/>
          </a:xfrm>
        </p:spPr>
        <p:txBody>
          <a:bodyPr>
            <a:normAutofit/>
          </a:bodyPr>
          <a:lstStyle>
            <a:lvl1pPr marL="0" indent="0">
              <a:buFontTx/>
              <a:buNone/>
              <a:defRPr sz="2400" b="1"/>
            </a:lvl1pPr>
          </a:lstStyle>
          <a:p>
            <a:pPr lvl="0"/>
            <a:r>
              <a:rPr lang="en-GB" dirty="0"/>
              <a:t>Click to edit Master text styles</a:t>
            </a:r>
          </a:p>
        </p:txBody>
      </p:sp>
      <p:pic>
        <p:nvPicPr>
          <p:cNvPr id="11" name="Picture 10">
            <a:extLst>
              <a:ext uri="{FF2B5EF4-FFF2-40B4-BE49-F238E27FC236}">
                <a16:creationId xmlns:a16="http://schemas.microsoft.com/office/drawing/2014/main" id="{408CDE38-0B13-6647-8A4F-B4155CCA0AD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spTree>
    <p:extLst>
      <p:ext uri="{BB962C8B-B14F-4D97-AF65-F5344CB8AC3E}">
        <p14:creationId xmlns:p14="http://schemas.microsoft.com/office/powerpoint/2010/main" val="1346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EC4DEE-F9EB-4E46-8497-4626AD9233F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spTree>
    <p:extLst>
      <p:ext uri="{BB962C8B-B14F-4D97-AF65-F5344CB8AC3E}">
        <p14:creationId xmlns:p14="http://schemas.microsoft.com/office/powerpoint/2010/main" val="2785851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3" name="Rectangle 242">
            <a:extLst>
              <a:ext uri="{FF2B5EF4-FFF2-40B4-BE49-F238E27FC236}">
                <a16:creationId xmlns:a16="http://schemas.microsoft.com/office/drawing/2014/main" id="{960F7D70-7DBA-B045-B476-8F9CE0AA1457}"/>
              </a:ext>
            </a:extLst>
          </p:cNvPr>
          <p:cNvSpPr/>
          <p:nvPr userDrawn="1"/>
        </p:nvSpPr>
        <p:spPr>
          <a:xfrm>
            <a:off x="-1" y="6597836"/>
            <a:ext cx="12191999" cy="260648"/>
          </a:xfrm>
          <a:prstGeom prst="rect">
            <a:avLst/>
          </a:prstGeom>
          <a:solidFill>
            <a:srgbClr val="F6F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nvGrpSpPr>
          <p:cNvPr id="68" name="Group 67"/>
          <p:cNvGrpSpPr/>
          <p:nvPr userDrawn="1"/>
        </p:nvGrpSpPr>
        <p:grpSpPr>
          <a:xfrm>
            <a:off x="-296398" y="-274973"/>
            <a:ext cx="12784796" cy="7407946"/>
            <a:chOff x="-187326" y="-194346"/>
            <a:chExt cx="9495918" cy="5502258"/>
          </a:xfrm>
        </p:grpSpPr>
        <p:grpSp>
          <p:nvGrpSpPr>
            <p:cNvPr id="69" name="Group 68"/>
            <p:cNvGrpSpPr/>
            <p:nvPr/>
          </p:nvGrpSpPr>
          <p:grpSpPr>
            <a:xfrm>
              <a:off x="4006715" y="-155461"/>
              <a:ext cx="152400" cy="122115"/>
              <a:chOff x="7983415" y="6582508"/>
              <a:chExt cx="152400" cy="486507"/>
            </a:xfrm>
          </p:grpSpPr>
          <p:cxnSp>
            <p:nvCxnSpPr>
              <p:cNvPr id="241" name="Straight Connector 24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540588" y="-155461"/>
              <a:ext cx="152400" cy="122115"/>
              <a:chOff x="7983415" y="6582508"/>
              <a:chExt cx="152400" cy="486507"/>
            </a:xfrm>
          </p:grpSpPr>
          <p:cxnSp>
            <p:nvCxnSpPr>
              <p:cNvPr id="239" name="Straight Connector 2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3074461" y="-155461"/>
              <a:ext cx="152400" cy="122115"/>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608334" y="-155461"/>
              <a:ext cx="152400" cy="122115"/>
              <a:chOff x="7983415" y="6582508"/>
              <a:chExt cx="152400" cy="486507"/>
            </a:xfrm>
          </p:grpSpPr>
          <p:cxnSp>
            <p:nvCxnSpPr>
              <p:cNvPr id="235" name="Straight Connector 2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2142207" y="-155461"/>
              <a:ext cx="152400" cy="122115"/>
              <a:chOff x="7983415" y="6582508"/>
              <a:chExt cx="152400" cy="486507"/>
            </a:xfrm>
          </p:grpSpPr>
          <p:cxnSp>
            <p:nvCxnSpPr>
              <p:cNvPr id="233" name="Straight Connector 2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1676080" y="-155461"/>
              <a:ext cx="152400" cy="122115"/>
              <a:chOff x="7983415" y="6582508"/>
              <a:chExt cx="152400" cy="486507"/>
            </a:xfrm>
          </p:grpSpPr>
          <p:cxnSp>
            <p:nvCxnSpPr>
              <p:cNvPr id="231" name="Straight Connector 2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75" name="Straight Connector 74"/>
            <p:cNvCxnSpPr/>
            <p:nvPr/>
          </p:nvCxnSpPr>
          <p:spPr>
            <a:xfrm>
              <a:off x="430099"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743826" y="-155461"/>
              <a:ext cx="152400" cy="122115"/>
              <a:chOff x="7983415" y="6582508"/>
              <a:chExt cx="152400" cy="486507"/>
            </a:xfrm>
          </p:grpSpPr>
          <p:cxnSp>
            <p:nvCxnSpPr>
              <p:cNvPr id="229" name="Straight Connector 2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9953" y="-155461"/>
              <a:ext cx="152400" cy="122115"/>
              <a:chOff x="7983415" y="6582508"/>
              <a:chExt cx="152400" cy="486507"/>
            </a:xfrm>
          </p:grpSpPr>
          <p:cxnSp>
            <p:nvCxnSpPr>
              <p:cNvPr id="227" name="Straight Connector 22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7269604" y="-155461"/>
              <a:ext cx="152400" cy="122115"/>
              <a:chOff x="7983415" y="6582508"/>
              <a:chExt cx="152400" cy="486507"/>
            </a:xfrm>
          </p:grpSpPr>
          <p:cxnSp>
            <p:nvCxnSpPr>
              <p:cNvPr id="225" name="Straight Connector 22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803477" y="-155461"/>
              <a:ext cx="152400" cy="122115"/>
              <a:chOff x="7983415" y="6582508"/>
              <a:chExt cx="152400" cy="486507"/>
            </a:xfrm>
          </p:grpSpPr>
          <p:cxnSp>
            <p:nvCxnSpPr>
              <p:cNvPr id="223" name="Straight Connector 2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6337350" y="-155461"/>
              <a:ext cx="152400" cy="122115"/>
              <a:chOff x="7983415" y="6582508"/>
              <a:chExt cx="152400" cy="486507"/>
            </a:xfrm>
          </p:grpSpPr>
          <p:cxnSp>
            <p:nvCxnSpPr>
              <p:cNvPr id="221" name="Straight Connector 22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5871223" y="-155461"/>
              <a:ext cx="152400" cy="122115"/>
              <a:chOff x="7983415" y="6582508"/>
              <a:chExt cx="152400" cy="486507"/>
            </a:xfrm>
          </p:grpSpPr>
          <p:cxnSp>
            <p:nvCxnSpPr>
              <p:cNvPr id="219" name="Straight Connector 21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5405096" y="-155461"/>
              <a:ext cx="152400" cy="122115"/>
              <a:chOff x="7983415" y="6582508"/>
              <a:chExt cx="152400" cy="486507"/>
            </a:xfrm>
          </p:grpSpPr>
          <p:cxnSp>
            <p:nvCxnSpPr>
              <p:cNvPr id="217" name="Straight Connector 2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4938969" y="-155461"/>
              <a:ext cx="152400" cy="122115"/>
              <a:chOff x="7983415" y="6582508"/>
              <a:chExt cx="152400" cy="486507"/>
            </a:xfrm>
          </p:grpSpPr>
          <p:cxnSp>
            <p:nvCxnSpPr>
              <p:cNvPr id="215" name="Straight Connector 21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4472842" y="-155461"/>
              <a:ext cx="152400" cy="122115"/>
              <a:chOff x="7983415" y="6582508"/>
              <a:chExt cx="152400" cy="486507"/>
            </a:xfrm>
          </p:grpSpPr>
          <p:cxnSp>
            <p:nvCxnSpPr>
              <p:cNvPr id="213" name="Straight Connector 21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8667987"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8201858" y="-155461"/>
              <a:ext cx="152400" cy="122115"/>
              <a:chOff x="7983415" y="6582508"/>
              <a:chExt cx="152400" cy="486507"/>
            </a:xfrm>
          </p:grpSpPr>
          <p:cxnSp>
            <p:nvCxnSpPr>
              <p:cNvPr id="211" name="Straight Connector 2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7735731" y="-155461"/>
              <a:ext cx="152400" cy="122115"/>
              <a:chOff x="7983415" y="6582508"/>
              <a:chExt cx="152400" cy="486507"/>
            </a:xfrm>
          </p:grpSpPr>
          <p:cxnSp>
            <p:nvCxnSpPr>
              <p:cNvPr id="209" name="Straight Connector 2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4006715" y="5185797"/>
              <a:ext cx="152400" cy="122115"/>
              <a:chOff x="7983415" y="6582508"/>
              <a:chExt cx="152400" cy="486507"/>
            </a:xfrm>
          </p:grpSpPr>
          <p:cxnSp>
            <p:nvCxnSpPr>
              <p:cNvPr id="207" name="Straight Connector 2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3540588" y="5185797"/>
              <a:ext cx="152400" cy="122115"/>
              <a:chOff x="7983415" y="6582508"/>
              <a:chExt cx="152400" cy="486507"/>
            </a:xfrm>
          </p:grpSpPr>
          <p:cxnSp>
            <p:nvCxnSpPr>
              <p:cNvPr id="205" name="Straight Connector 2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3074461" y="5185797"/>
              <a:ext cx="152400" cy="122115"/>
              <a:chOff x="7983415" y="6582508"/>
              <a:chExt cx="152400" cy="486507"/>
            </a:xfrm>
          </p:grpSpPr>
          <p:cxnSp>
            <p:nvCxnSpPr>
              <p:cNvPr id="203" name="Straight Connector 2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2608334" y="5185797"/>
              <a:ext cx="152400" cy="122115"/>
              <a:chOff x="7983415" y="6582508"/>
              <a:chExt cx="152400" cy="486507"/>
            </a:xfrm>
          </p:grpSpPr>
          <p:cxnSp>
            <p:nvCxnSpPr>
              <p:cNvPr id="201" name="Straight Connector 2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2142207" y="5185797"/>
              <a:ext cx="152400" cy="122115"/>
              <a:chOff x="7983415" y="6582508"/>
              <a:chExt cx="152400" cy="486507"/>
            </a:xfrm>
          </p:grpSpPr>
          <p:cxnSp>
            <p:nvCxnSpPr>
              <p:cNvPr id="199" name="Straight Connector 1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1676080" y="5185797"/>
              <a:ext cx="152400" cy="122115"/>
              <a:chOff x="7983415" y="6582508"/>
              <a:chExt cx="152400" cy="486507"/>
            </a:xfrm>
          </p:grpSpPr>
          <p:cxnSp>
            <p:nvCxnSpPr>
              <p:cNvPr id="197" name="Straight Connector 19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94" name="Straight Connector 93"/>
            <p:cNvCxnSpPr/>
            <p:nvPr/>
          </p:nvCxnSpPr>
          <p:spPr>
            <a:xfrm>
              <a:off x="430099"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743826" y="5185797"/>
              <a:ext cx="152400" cy="122115"/>
              <a:chOff x="7983415" y="6582508"/>
              <a:chExt cx="152400" cy="486507"/>
            </a:xfrm>
          </p:grpSpPr>
          <p:cxnSp>
            <p:nvCxnSpPr>
              <p:cNvPr id="195" name="Straight Connector 19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1209953" y="5185797"/>
              <a:ext cx="152400" cy="122115"/>
              <a:chOff x="7983415" y="6582508"/>
              <a:chExt cx="152400" cy="486507"/>
            </a:xfrm>
          </p:grpSpPr>
          <p:cxnSp>
            <p:nvCxnSpPr>
              <p:cNvPr id="193" name="Straight Connector 19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7269604" y="5185797"/>
              <a:ext cx="152400" cy="122115"/>
              <a:chOff x="7983415" y="6582508"/>
              <a:chExt cx="152400" cy="486507"/>
            </a:xfrm>
          </p:grpSpPr>
          <p:cxnSp>
            <p:nvCxnSpPr>
              <p:cNvPr id="191" name="Straight Connector 19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6803477" y="5185797"/>
              <a:ext cx="152400" cy="122115"/>
              <a:chOff x="7983415" y="6582508"/>
              <a:chExt cx="152400" cy="486507"/>
            </a:xfrm>
          </p:grpSpPr>
          <p:cxnSp>
            <p:nvCxnSpPr>
              <p:cNvPr id="189" name="Straight Connector 18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337350" y="5185797"/>
              <a:ext cx="152400" cy="122115"/>
              <a:chOff x="7983415" y="6582508"/>
              <a:chExt cx="152400" cy="486507"/>
            </a:xfrm>
          </p:grpSpPr>
          <p:cxnSp>
            <p:nvCxnSpPr>
              <p:cNvPr id="187" name="Straight Connector 18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5871223" y="5185797"/>
              <a:ext cx="152400" cy="122115"/>
              <a:chOff x="7983415" y="6582508"/>
              <a:chExt cx="152400" cy="486507"/>
            </a:xfrm>
          </p:grpSpPr>
          <p:cxnSp>
            <p:nvCxnSpPr>
              <p:cNvPr id="185" name="Straight Connector 18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5405096" y="5185797"/>
              <a:ext cx="152400" cy="122115"/>
              <a:chOff x="7983415" y="6582508"/>
              <a:chExt cx="152400" cy="486507"/>
            </a:xfrm>
          </p:grpSpPr>
          <p:cxnSp>
            <p:nvCxnSpPr>
              <p:cNvPr id="183" name="Straight Connector 18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4938969" y="5185797"/>
              <a:ext cx="152400" cy="122115"/>
              <a:chOff x="7983415" y="6582508"/>
              <a:chExt cx="152400" cy="486507"/>
            </a:xfrm>
          </p:grpSpPr>
          <p:cxnSp>
            <p:nvCxnSpPr>
              <p:cNvPr id="181" name="Straight Connector 18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4472842" y="5185797"/>
              <a:ext cx="152400" cy="122115"/>
              <a:chOff x="7983415" y="6582508"/>
              <a:chExt cx="152400" cy="486507"/>
            </a:xfrm>
          </p:grpSpPr>
          <p:cxnSp>
            <p:nvCxnSpPr>
              <p:cNvPr id="179" name="Straight Connector 17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104" name="Straight Connector 103"/>
            <p:cNvCxnSpPr/>
            <p:nvPr/>
          </p:nvCxnSpPr>
          <p:spPr>
            <a:xfrm>
              <a:off x="8667987"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8201858" y="5185797"/>
              <a:ext cx="152400" cy="122115"/>
              <a:chOff x="7983415" y="6582508"/>
              <a:chExt cx="152400" cy="486507"/>
            </a:xfrm>
          </p:grpSpPr>
          <p:cxnSp>
            <p:nvCxnSpPr>
              <p:cNvPr id="177" name="Straight Connector 17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7735731" y="5185797"/>
              <a:ext cx="152400" cy="122115"/>
              <a:chOff x="7983415" y="6582508"/>
              <a:chExt cx="152400" cy="486507"/>
            </a:xfrm>
          </p:grpSpPr>
          <p:cxnSp>
            <p:nvCxnSpPr>
              <p:cNvPr id="175" name="Straight Connector 17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rot="5400000">
              <a:off x="-174784" y="4555298"/>
              <a:ext cx="152400" cy="122115"/>
              <a:chOff x="7983415" y="6582508"/>
              <a:chExt cx="152400" cy="486507"/>
            </a:xfrm>
          </p:grpSpPr>
          <p:cxnSp>
            <p:nvCxnSpPr>
              <p:cNvPr id="173" name="Straight Connector 1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rot="5400000">
              <a:off x="-174784" y="4085124"/>
              <a:ext cx="152400" cy="122115"/>
              <a:chOff x="7983415" y="6582508"/>
              <a:chExt cx="152400" cy="486507"/>
            </a:xfrm>
          </p:grpSpPr>
          <p:cxnSp>
            <p:nvCxnSpPr>
              <p:cNvPr id="171" name="Straight Connector 17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rot="5400000">
              <a:off x="-174784" y="3614950"/>
              <a:ext cx="152400" cy="122115"/>
              <a:chOff x="7983415" y="6582508"/>
              <a:chExt cx="152400" cy="486507"/>
            </a:xfrm>
          </p:grpSpPr>
          <p:cxnSp>
            <p:nvCxnSpPr>
              <p:cNvPr id="169" name="Straight Connector 16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rot="5400000">
              <a:off x="-174784" y="3144776"/>
              <a:ext cx="152400" cy="122115"/>
              <a:chOff x="7983415" y="6582508"/>
              <a:chExt cx="152400" cy="486507"/>
            </a:xfrm>
          </p:grpSpPr>
          <p:cxnSp>
            <p:nvCxnSpPr>
              <p:cNvPr id="167" name="Straight Connector 16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rot="5400000">
              <a:off x="-174784" y="2674602"/>
              <a:ext cx="152400" cy="122115"/>
              <a:chOff x="7983415" y="6582508"/>
              <a:chExt cx="152400" cy="486507"/>
            </a:xfrm>
          </p:grpSpPr>
          <p:cxnSp>
            <p:nvCxnSpPr>
              <p:cNvPr id="165" name="Straight Connector 16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rot="5400000">
              <a:off x="-174784" y="2204428"/>
              <a:ext cx="152400" cy="122115"/>
              <a:chOff x="7983415" y="6582508"/>
              <a:chExt cx="152400" cy="486507"/>
            </a:xfrm>
          </p:grpSpPr>
          <p:cxnSp>
            <p:nvCxnSpPr>
              <p:cNvPr id="163" name="Straight Connector 16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rot="5400000">
              <a:off x="-174784" y="1734254"/>
              <a:ext cx="152400" cy="122115"/>
              <a:chOff x="7983415" y="6582508"/>
              <a:chExt cx="152400" cy="486507"/>
            </a:xfrm>
          </p:grpSpPr>
          <p:cxnSp>
            <p:nvCxnSpPr>
              <p:cNvPr id="161" name="Straight Connector 16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p:nvCxnSpPr>
          <p:spPr>
            <a:xfrm>
              <a:off x="9144000" y="4874986"/>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914400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187326" y="4871811"/>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18415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8886825" y="-194346"/>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8887619" y="5131369"/>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22" name="Group 121">
              <a:extLst>
                <a:ext uri="{FF2B5EF4-FFF2-40B4-BE49-F238E27FC236}">
                  <a16:creationId xmlns:a16="http://schemas.microsoft.com/office/drawing/2014/main" id="{75F83E5F-1584-418E-AB32-686B252559C4}"/>
                </a:ext>
              </a:extLst>
            </p:cNvPr>
            <p:cNvGrpSpPr/>
            <p:nvPr/>
          </p:nvGrpSpPr>
          <p:grpSpPr>
            <a:xfrm rot="5400000">
              <a:off x="-174785" y="483497"/>
              <a:ext cx="152400" cy="122115"/>
              <a:chOff x="7983415" y="6582508"/>
              <a:chExt cx="152400" cy="486507"/>
            </a:xfrm>
          </p:grpSpPr>
          <p:cxnSp>
            <p:nvCxnSpPr>
              <p:cNvPr id="159" name="Straight Connector 158">
                <a:extLst>
                  <a:ext uri="{FF2B5EF4-FFF2-40B4-BE49-F238E27FC236}">
                    <a16:creationId xmlns:a16="http://schemas.microsoft.com/office/drawing/2014/main" id="{67B97FE4-6907-4D19-80E2-B08795F8E26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57A6D41-0871-4DCF-AB73-960B92AC3FB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A52D6863-EDD4-4B25-AC64-D536AEC5F7D3}"/>
                </a:ext>
              </a:extLst>
            </p:cNvPr>
            <p:cNvGrpSpPr/>
            <p:nvPr/>
          </p:nvGrpSpPr>
          <p:grpSpPr>
            <a:xfrm rot="5400000">
              <a:off x="-174785" y="1423845"/>
              <a:ext cx="152400" cy="122115"/>
              <a:chOff x="7983415" y="6582508"/>
              <a:chExt cx="152400" cy="486507"/>
            </a:xfrm>
          </p:grpSpPr>
          <p:cxnSp>
            <p:nvCxnSpPr>
              <p:cNvPr id="157" name="Straight Connector 156">
                <a:extLst>
                  <a:ext uri="{FF2B5EF4-FFF2-40B4-BE49-F238E27FC236}">
                    <a16:creationId xmlns:a16="http://schemas.microsoft.com/office/drawing/2014/main" id="{F43FA92A-8FD9-4BAD-B44B-7432A014D55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A3D7BA3-06F2-441F-A966-E0C0FE008D4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943A3299-C348-4767-B606-C5FA8A936C27}"/>
                </a:ext>
              </a:extLst>
            </p:cNvPr>
            <p:cNvGrpSpPr/>
            <p:nvPr/>
          </p:nvGrpSpPr>
          <p:grpSpPr>
            <a:xfrm rot="5400000">
              <a:off x="-174785" y="953671"/>
              <a:ext cx="152400" cy="122115"/>
              <a:chOff x="7983415" y="6582508"/>
              <a:chExt cx="152400" cy="486507"/>
            </a:xfrm>
          </p:grpSpPr>
          <p:cxnSp>
            <p:nvCxnSpPr>
              <p:cNvPr id="155" name="Straight Connector 154">
                <a:extLst>
                  <a:ext uri="{FF2B5EF4-FFF2-40B4-BE49-F238E27FC236}">
                    <a16:creationId xmlns:a16="http://schemas.microsoft.com/office/drawing/2014/main" id="{72100A1E-28D5-443B-A19E-2310B6C2174C}"/>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98A4DB2-1491-46C6-827C-8B62FD030E02}"/>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FE2B4BD0-6636-4728-8B3D-ADEC99C16D31}"/>
                </a:ext>
              </a:extLst>
            </p:cNvPr>
            <p:cNvGrpSpPr/>
            <p:nvPr/>
          </p:nvGrpSpPr>
          <p:grpSpPr>
            <a:xfrm rot="5400000">
              <a:off x="9136485" y="4555299"/>
              <a:ext cx="152400" cy="122115"/>
              <a:chOff x="7983415" y="6582508"/>
              <a:chExt cx="152400" cy="486507"/>
            </a:xfrm>
          </p:grpSpPr>
          <p:cxnSp>
            <p:nvCxnSpPr>
              <p:cNvPr id="153" name="Straight Connector 152">
                <a:extLst>
                  <a:ext uri="{FF2B5EF4-FFF2-40B4-BE49-F238E27FC236}">
                    <a16:creationId xmlns:a16="http://schemas.microsoft.com/office/drawing/2014/main" id="{0AB60D28-117E-409C-A136-1DBF60BA90C7}"/>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641FD56-909C-4A84-89E3-D29C477936DB}"/>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C3E6A41A-8978-4303-93F3-613B03ED32B4}"/>
                </a:ext>
              </a:extLst>
            </p:cNvPr>
            <p:cNvGrpSpPr/>
            <p:nvPr/>
          </p:nvGrpSpPr>
          <p:grpSpPr>
            <a:xfrm rot="5400000">
              <a:off x="9136485" y="4085125"/>
              <a:ext cx="152400" cy="122115"/>
              <a:chOff x="7983415" y="6582508"/>
              <a:chExt cx="152400" cy="486507"/>
            </a:xfrm>
          </p:grpSpPr>
          <p:cxnSp>
            <p:nvCxnSpPr>
              <p:cNvPr id="151" name="Straight Connector 150">
                <a:extLst>
                  <a:ext uri="{FF2B5EF4-FFF2-40B4-BE49-F238E27FC236}">
                    <a16:creationId xmlns:a16="http://schemas.microsoft.com/office/drawing/2014/main" id="{ECA738CC-4591-4E58-A82B-FC45FA8357A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6AF7FC9-16F9-4DE9-91C2-1EF8443DC4AF}"/>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020BBA68-6EF9-47E3-9A06-67C2E90755B7}"/>
                </a:ext>
              </a:extLst>
            </p:cNvPr>
            <p:cNvGrpSpPr/>
            <p:nvPr/>
          </p:nvGrpSpPr>
          <p:grpSpPr>
            <a:xfrm rot="5400000">
              <a:off x="9136485" y="3614951"/>
              <a:ext cx="152400" cy="122115"/>
              <a:chOff x="7983415" y="6582508"/>
              <a:chExt cx="152400" cy="486507"/>
            </a:xfrm>
          </p:grpSpPr>
          <p:cxnSp>
            <p:nvCxnSpPr>
              <p:cNvPr id="149" name="Straight Connector 148">
                <a:extLst>
                  <a:ext uri="{FF2B5EF4-FFF2-40B4-BE49-F238E27FC236}">
                    <a16:creationId xmlns:a16="http://schemas.microsoft.com/office/drawing/2014/main" id="{7C5CA2BF-F4F8-4264-8B0C-0FADD8246FF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8B65DC1-6F9B-4CC5-A0E2-A7CE9C06DDC8}"/>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22819C52-F4FF-4650-A6C1-2AA769CD85C0}"/>
                </a:ext>
              </a:extLst>
            </p:cNvPr>
            <p:cNvGrpSpPr/>
            <p:nvPr/>
          </p:nvGrpSpPr>
          <p:grpSpPr>
            <a:xfrm rot="5400000">
              <a:off x="9136485" y="3144777"/>
              <a:ext cx="152400" cy="122115"/>
              <a:chOff x="7983415" y="6582508"/>
              <a:chExt cx="152400" cy="486507"/>
            </a:xfrm>
          </p:grpSpPr>
          <p:cxnSp>
            <p:nvCxnSpPr>
              <p:cNvPr id="147" name="Straight Connector 146">
                <a:extLst>
                  <a:ext uri="{FF2B5EF4-FFF2-40B4-BE49-F238E27FC236}">
                    <a16:creationId xmlns:a16="http://schemas.microsoft.com/office/drawing/2014/main" id="{B8BFE1A2-E3DE-4CFE-AD19-CE62C8E7CE72}"/>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EA06674-129F-47B9-8D9E-A95FAC5BE7BC}"/>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1EFEB541-DF06-4A78-AD8F-7E7036227BBC}"/>
                </a:ext>
              </a:extLst>
            </p:cNvPr>
            <p:cNvGrpSpPr/>
            <p:nvPr/>
          </p:nvGrpSpPr>
          <p:grpSpPr>
            <a:xfrm rot="5400000">
              <a:off x="9136485" y="2674603"/>
              <a:ext cx="152400" cy="122115"/>
              <a:chOff x="7983415" y="6582508"/>
              <a:chExt cx="152400" cy="486507"/>
            </a:xfrm>
          </p:grpSpPr>
          <p:cxnSp>
            <p:nvCxnSpPr>
              <p:cNvPr id="145" name="Straight Connector 144">
                <a:extLst>
                  <a:ext uri="{FF2B5EF4-FFF2-40B4-BE49-F238E27FC236}">
                    <a16:creationId xmlns:a16="http://schemas.microsoft.com/office/drawing/2014/main" id="{9FF4647B-0EA6-4DA6-ACF8-D7A297A03A3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5DADA63-7EAC-4ADE-A102-354C00940745}"/>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A476E04-B54A-425D-8F2C-0BDB5D9F7F14}"/>
                </a:ext>
              </a:extLst>
            </p:cNvPr>
            <p:cNvGrpSpPr/>
            <p:nvPr/>
          </p:nvGrpSpPr>
          <p:grpSpPr>
            <a:xfrm rot="5400000">
              <a:off x="9136485" y="2204429"/>
              <a:ext cx="152400" cy="122115"/>
              <a:chOff x="7983415" y="6582508"/>
              <a:chExt cx="152400" cy="486507"/>
            </a:xfrm>
          </p:grpSpPr>
          <p:cxnSp>
            <p:nvCxnSpPr>
              <p:cNvPr id="143" name="Straight Connector 142">
                <a:extLst>
                  <a:ext uri="{FF2B5EF4-FFF2-40B4-BE49-F238E27FC236}">
                    <a16:creationId xmlns:a16="http://schemas.microsoft.com/office/drawing/2014/main" id="{9167C050-C59D-45D6-AFCB-F337EA4A15E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84EE3FF-1DC0-4EE9-A3B5-F3264D8E567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11B0E357-729C-435E-B819-F50FF8C46F58}"/>
                </a:ext>
              </a:extLst>
            </p:cNvPr>
            <p:cNvGrpSpPr/>
            <p:nvPr/>
          </p:nvGrpSpPr>
          <p:grpSpPr>
            <a:xfrm rot="5400000">
              <a:off x="9136485" y="1734255"/>
              <a:ext cx="152400" cy="122115"/>
              <a:chOff x="7983415" y="6582508"/>
              <a:chExt cx="152400" cy="486507"/>
            </a:xfrm>
          </p:grpSpPr>
          <p:cxnSp>
            <p:nvCxnSpPr>
              <p:cNvPr id="141" name="Straight Connector 140">
                <a:extLst>
                  <a:ext uri="{FF2B5EF4-FFF2-40B4-BE49-F238E27FC236}">
                    <a16:creationId xmlns:a16="http://schemas.microsoft.com/office/drawing/2014/main" id="{68929BEA-8529-48BC-B27A-6E5314E2061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00CE15E-70BF-48E0-A2C9-4E55ABA16A7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42188881-662D-45BA-BEB2-9498CBC24C3F}"/>
                </a:ext>
              </a:extLst>
            </p:cNvPr>
            <p:cNvGrpSpPr/>
            <p:nvPr/>
          </p:nvGrpSpPr>
          <p:grpSpPr>
            <a:xfrm rot="5400000">
              <a:off x="9136485" y="483498"/>
              <a:ext cx="152400" cy="122115"/>
              <a:chOff x="7983415" y="6582508"/>
              <a:chExt cx="152400" cy="486507"/>
            </a:xfrm>
          </p:grpSpPr>
          <p:cxnSp>
            <p:nvCxnSpPr>
              <p:cNvPr id="139" name="Straight Connector 138">
                <a:extLst>
                  <a:ext uri="{FF2B5EF4-FFF2-40B4-BE49-F238E27FC236}">
                    <a16:creationId xmlns:a16="http://schemas.microsoft.com/office/drawing/2014/main" id="{222BF96C-1E11-4233-88D5-FB831C9DDDF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2304F9B-CADD-4E53-BC52-E1178D09F69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5C9C9F40-BA73-4F0F-84AE-96B9F7AE2EA9}"/>
                </a:ext>
              </a:extLst>
            </p:cNvPr>
            <p:cNvGrpSpPr/>
            <p:nvPr/>
          </p:nvGrpSpPr>
          <p:grpSpPr>
            <a:xfrm rot="5400000">
              <a:off x="9136485" y="1423846"/>
              <a:ext cx="152400" cy="122115"/>
              <a:chOff x="7983415" y="6582508"/>
              <a:chExt cx="152400" cy="486507"/>
            </a:xfrm>
          </p:grpSpPr>
          <p:cxnSp>
            <p:nvCxnSpPr>
              <p:cNvPr id="137" name="Straight Connector 136">
                <a:extLst>
                  <a:ext uri="{FF2B5EF4-FFF2-40B4-BE49-F238E27FC236}">
                    <a16:creationId xmlns:a16="http://schemas.microsoft.com/office/drawing/2014/main" id="{E20A52A5-77EB-4BC6-95CB-53DE3C0C3D3A}"/>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879CAFE-BA43-469C-868A-62BDBCF1A8D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3EE846E6-43A5-4D07-B942-428F70C264D2}"/>
                </a:ext>
              </a:extLst>
            </p:cNvPr>
            <p:cNvGrpSpPr/>
            <p:nvPr/>
          </p:nvGrpSpPr>
          <p:grpSpPr>
            <a:xfrm rot="5400000">
              <a:off x="9136485" y="953672"/>
              <a:ext cx="152400" cy="122115"/>
              <a:chOff x="7983415" y="6582508"/>
              <a:chExt cx="152400" cy="486507"/>
            </a:xfrm>
          </p:grpSpPr>
          <p:cxnSp>
            <p:nvCxnSpPr>
              <p:cNvPr id="135" name="Straight Connector 134">
                <a:extLst>
                  <a:ext uri="{FF2B5EF4-FFF2-40B4-BE49-F238E27FC236}">
                    <a16:creationId xmlns:a16="http://schemas.microsoft.com/office/drawing/2014/main" id="{61FE6C1D-8F02-4451-9FAC-6B83F9796C1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3D3BD2C-5025-40B4-BBD1-9C734CBD9061}"/>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
        <p:nvSpPr>
          <p:cNvPr id="7" name="Title Placeholder 6"/>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8" name="Text Placeholder 7"/>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Footer Placeholder 8"/>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defRPr>
            </a:lvl1pPr>
          </a:lstStyle>
          <a:p>
            <a:endParaRPr lang="en-US"/>
          </a:p>
        </p:txBody>
      </p:sp>
      <p:sp>
        <p:nvSpPr>
          <p:cNvPr id="10" name="Slide Number Placeholder 9"/>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defRPr>
            </a:lvl1pPr>
          </a:lstStyle>
          <a:p>
            <a:fld id="{C82CE702-E978-4EAF-BFEA-71086CCCC9EB}" type="slidenum">
              <a:rPr lang="en-US" smtClean="0"/>
              <a:pPr/>
              <a:t>‹#›</a:t>
            </a:fld>
            <a:endParaRPr lang="en-US" dirty="0"/>
          </a:p>
        </p:txBody>
      </p:sp>
      <p:sp>
        <p:nvSpPr>
          <p:cNvPr id="12" name="Date Placeholder 1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defRPr>
            </a:lvl1pPr>
          </a:lstStyle>
          <a:p>
            <a:fld id="{CE7041AF-12EB-48E5-B6CE-41FB6F35F85B}" type="datetime1">
              <a:rPr lang="en-US" smtClean="0"/>
              <a:pPr/>
              <a:t>7/5/2023</a:t>
            </a:fld>
            <a:endParaRPr lang="en-US"/>
          </a:p>
        </p:txBody>
      </p:sp>
      <p:sp>
        <p:nvSpPr>
          <p:cNvPr id="244" name="Shape 257"/>
          <p:cNvSpPr txBox="1">
            <a:spLocks/>
          </p:cNvSpPr>
          <p:nvPr userDrawn="1"/>
        </p:nvSpPr>
        <p:spPr>
          <a:xfrm>
            <a:off x="11882412" y="6617813"/>
            <a:ext cx="259712" cy="194925"/>
          </a:xfrm>
          <a:prstGeom prst="rect">
            <a:avLst/>
          </a:prstGeom>
          <a:noFill/>
          <a:extLst>
            <a:ext uri="{C572A759-6A51-4108-AA02-DFA0A04FC94B}">
              <ma14:wrappingTextBoxFlag xmlns="" xmlns:ma14="http://schemas.microsoft.com/office/mac/drawingml/2011/main" val="1"/>
            </a:ext>
          </a:extLst>
        </p:spPr>
        <p:txBody>
          <a:bodyPr vert="horz" wrap="none"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marL="0" lvl="0" algn="ctr" defTabSz="914400" rtl="0" eaLnBrk="1" latinLnBrk="0" hangingPunct="1"/>
            <a:fld id="{86CB4B4D-7CA3-9044-876B-883B54F8677D}" type="slidenum">
              <a:rPr lang="en-GB" sz="1000" kern="1200" noProof="0" smtClean="0">
                <a:solidFill>
                  <a:schemeClr val="accent1">
                    <a:lumMod val="60000"/>
                    <a:lumOff val="40000"/>
                  </a:schemeClr>
                </a:solidFill>
                <a:latin typeface="Roboto" panose="02000000000000000000" pitchFamily="2" charset="0"/>
                <a:ea typeface="Roboto" panose="02000000000000000000" pitchFamily="2" charset="0"/>
                <a:cs typeface="+mn-cs"/>
                <a:sym typeface="Arial"/>
              </a:rPr>
              <a:pPr marL="0" lvl="0" algn="ctr" defTabSz="914400" rtl="0" eaLnBrk="1" latinLnBrk="0" hangingPunct="1"/>
              <a:t>‹#›</a:t>
            </a:fld>
            <a:endParaRPr lang="en-GB" sz="1000" kern="1200" noProof="0" dirty="0">
              <a:solidFill>
                <a:schemeClr val="accent1">
                  <a:lumMod val="60000"/>
                  <a:lumOff val="40000"/>
                </a:schemeClr>
              </a:solidFill>
              <a:latin typeface="Roboto" panose="02000000000000000000" pitchFamily="2" charset="0"/>
              <a:ea typeface="Roboto" panose="02000000000000000000" pitchFamily="2" charset="0"/>
              <a:cs typeface="+mn-cs"/>
              <a:sym typeface="Arial"/>
            </a:endParaRPr>
          </a:p>
        </p:txBody>
      </p:sp>
      <p:sp>
        <p:nvSpPr>
          <p:cNvPr id="2" name="Rectangle 1">
            <a:extLst>
              <a:ext uri="{FF2B5EF4-FFF2-40B4-BE49-F238E27FC236}">
                <a16:creationId xmlns:a16="http://schemas.microsoft.com/office/drawing/2014/main" id="{D6AF441D-1FF8-0244-B33A-E10A447DD86D}"/>
              </a:ext>
            </a:extLst>
          </p:cNvPr>
          <p:cNvSpPr/>
          <p:nvPr userDrawn="1"/>
        </p:nvSpPr>
        <p:spPr>
          <a:xfrm>
            <a:off x="10030711" y="6592164"/>
            <a:ext cx="1673855" cy="246221"/>
          </a:xfrm>
          <a:prstGeom prst="rect">
            <a:avLst/>
          </a:prstGeom>
        </p:spPr>
        <p:txBody>
          <a:bodyPr wrap="none">
            <a:spAutoFit/>
          </a:bodyPr>
          <a:lstStyle/>
          <a:p>
            <a:pPr marL="0" algn="ctr" defTabSz="914400" rtl="0" eaLnBrk="1" latinLnBrk="0" hangingPunct="1"/>
            <a:r>
              <a:rPr lang="en-US" sz="1000" kern="1200" dirty="0">
                <a:solidFill>
                  <a:schemeClr val="accent1">
                    <a:lumMod val="60000"/>
                    <a:lumOff val="40000"/>
                  </a:schemeClr>
                </a:solidFill>
                <a:latin typeface="Roboto" panose="02000000000000000000" pitchFamily="2" charset="0"/>
                <a:ea typeface="Roboto" panose="02000000000000000000" pitchFamily="2" charset="0"/>
                <a:cs typeface="+mn-cs"/>
              </a:rPr>
              <a:t>Confidential &amp; Proprietary</a:t>
            </a:r>
          </a:p>
        </p:txBody>
      </p:sp>
    </p:spTree>
    <p:extLst>
      <p:ext uri="{BB962C8B-B14F-4D97-AF65-F5344CB8AC3E}">
        <p14:creationId xmlns:p14="http://schemas.microsoft.com/office/powerpoint/2010/main" val="119754509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2" r:id="rId4"/>
    <p:sldLayoutId id="2147483663" r:id="rId5"/>
    <p:sldLayoutId id="2147483664" r:id="rId6"/>
    <p:sldLayoutId id="2147483669" r:id="rId7"/>
    <p:sldLayoutId id="2147483668" r:id="rId8"/>
    <p:sldLayoutId id="2147483666" r:id="rId9"/>
    <p:sldLayoutId id="2147483667" r:id="rId10"/>
    <p:sldLayoutId id="2147483665" r:id="rId11"/>
    <p:sldLayoutId id="2147483670" r:id="rId12"/>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Clr>
          <a:schemeClr val="accent2"/>
        </a:buClr>
        <a:buFont typeface="Arial"/>
        <a:buChar char="•"/>
        <a:defRPr sz="2800" kern="1200">
          <a:solidFill>
            <a:schemeClr val="accent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Clr>
          <a:schemeClr val="accent2"/>
        </a:buClr>
        <a:buFont typeface="Arial"/>
        <a:buChar char="•"/>
        <a:defRPr sz="2400" kern="1200">
          <a:solidFill>
            <a:schemeClr val="accent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Clr>
          <a:schemeClr val="accent2"/>
        </a:buClr>
        <a:buFont typeface="Arial"/>
        <a:buChar char="•"/>
        <a:defRPr sz="2000" kern="1200">
          <a:solidFill>
            <a:schemeClr val="accent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Clr>
          <a:schemeClr val="accent2"/>
        </a:buClr>
        <a:buFont typeface="Arial"/>
        <a:buChar char="•"/>
        <a:defRPr sz="1800" kern="1200">
          <a:solidFill>
            <a:schemeClr val="accent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Clr>
          <a:schemeClr val="accent2"/>
        </a:buClr>
        <a:buFont typeface="Arial"/>
        <a:buChar char="•"/>
        <a:defRPr sz="1800" kern="1200">
          <a:solidFill>
            <a:schemeClr val="accent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6584812" y="3445867"/>
            <a:ext cx="5023576" cy="656547"/>
          </a:xfrm>
        </p:spPr>
        <p:txBody>
          <a:bodyPr/>
          <a:lstStyle/>
          <a:p>
            <a:br>
              <a:rPr lang="en-US" dirty="0"/>
            </a:br>
            <a:r>
              <a:rPr lang="en-US" dirty="0"/>
              <a:t>Aravind Palani – 7639 (Developer)</a:t>
            </a:r>
            <a:br>
              <a:rPr lang="en-US" dirty="0"/>
            </a:br>
            <a:r>
              <a:rPr lang="en-US" dirty="0"/>
              <a:t>Guna Teja Yadavalli – 12024 (Developer)</a:t>
            </a:r>
            <a:br>
              <a:rPr lang="en-US" dirty="0"/>
            </a:br>
            <a:r>
              <a:rPr lang="en-US" dirty="0" err="1"/>
              <a:t>Tamilarasan</a:t>
            </a:r>
            <a:r>
              <a:rPr lang="en-US" dirty="0"/>
              <a:t> Ganesan – 11320 (Developer)</a:t>
            </a:r>
            <a:br>
              <a:rPr lang="en-US" dirty="0"/>
            </a:br>
            <a:br>
              <a:rPr lang="en-US" dirty="0"/>
            </a:br>
            <a:br>
              <a:rPr lang="en-US" dirty="0"/>
            </a:br>
            <a:r>
              <a:rPr lang="en-US" dirty="0"/>
              <a:t>Date : 03-07-2023</a:t>
            </a:r>
            <a:br>
              <a:rPr lang="en-US" dirty="0"/>
            </a:br>
            <a:endParaRPr lang="en-US" dirty="0"/>
          </a:p>
        </p:txBody>
      </p:sp>
      <p:sp>
        <p:nvSpPr>
          <p:cNvPr id="5" name="Title 4"/>
          <p:cNvSpPr>
            <a:spLocks noGrp="1"/>
          </p:cNvSpPr>
          <p:nvPr>
            <p:ph type="title"/>
          </p:nvPr>
        </p:nvSpPr>
        <p:spPr>
          <a:xfrm>
            <a:off x="6319899" y="1371606"/>
            <a:ext cx="5409965" cy="1424496"/>
          </a:xfrm>
        </p:spPr>
        <p:txBody>
          <a:bodyPr>
            <a:normAutofit fontScale="90000"/>
          </a:bodyPr>
          <a:lstStyle/>
          <a:p>
            <a:pPr rtl="0"/>
            <a:r>
              <a:rPr lang="en-US" dirty="0"/>
              <a:t>  </a:t>
            </a:r>
            <a:r>
              <a:rPr lang="en-US" sz="4400" dirty="0"/>
              <a:t>PayTrack Insights</a:t>
            </a:r>
            <a:r>
              <a:rPr lang="en-US" dirty="0"/>
              <a:t> </a:t>
            </a:r>
            <a:r>
              <a:rPr lang="en-US" sz="3100" dirty="0"/>
              <a:t>Intelligent Payment Failure Analytics</a:t>
            </a:r>
            <a:endParaRPr lang="en-US" dirty="0"/>
          </a:p>
        </p:txBody>
      </p:sp>
    </p:spTree>
    <p:custDataLst>
      <p:tags r:id="rId1"/>
    </p:custDataLst>
    <p:extLst>
      <p:ext uri="{BB962C8B-B14F-4D97-AF65-F5344CB8AC3E}">
        <p14:creationId xmlns:p14="http://schemas.microsoft.com/office/powerpoint/2010/main" val="1708759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latin typeface="Roboto"/>
                <a:ea typeface="Roboto"/>
                <a:cs typeface="Roboto"/>
              </a:rPr>
              <a:t>System Diagram</a:t>
            </a:r>
            <a:endParaRPr lang="en-US" dirty="0">
              <a:cs typeface="Roboto"/>
            </a:endParaRPr>
          </a:p>
        </p:txBody>
      </p:sp>
      <p:pic>
        <p:nvPicPr>
          <p:cNvPr id="5" name="Picture 4">
            <a:extLst>
              <a:ext uri="{FF2B5EF4-FFF2-40B4-BE49-F238E27FC236}">
                <a16:creationId xmlns:a16="http://schemas.microsoft.com/office/drawing/2014/main" id="{8537ADEF-7E9B-8679-5D99-6953186A6FB4}"/>
              </a:ext>
            </a:extLst>
          </p:cNvPr>
          <p:cNvPicPr>
            <a:picLocks noChangeAspect="1"/>
          </p:cNvPicPr>
          <p:nvPr/>
        </p:nvPicPr>
        <p:blipFill>
          <a:blip r:embed="rId2"/>
          <a:stretch>
            <a:fillRect/>
          </a:stretch>
        </p:blipFill>
        <p:spPr>
          <a:xfrm>
            <a:off x="436783" y="867453"/>
            <a:ext cx="11308485" cy="5518374"/>
          </a:xfrm>
          <a:prstGeom prst="rect">
            <a:avLst/>
          </a:prstGeom>
        </p:spPr>
      </p:pic>
    </p:spTree>
    <p:extLst>
      <p:ext uri="{BB962C8B-B14F-4D97-AF65-F5344CB8AC3E}">
        <p14:creationId xmlns:p14="http://schemas.microsoft.com/office/powerpoint/2010/main" val="3858596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CD9E-B878-F784-FFFC-8C01852DD1D5}"/>
              </a:ext>
            </a:extLst>
          </p:cNvPr>
          <p:cNvSpPr>
            <a:spLocks noGrp="1"/>
          </p:cNvSpPr>
          <p:nvPr>
            <p:ph type="title"/>
          </p:nvPr>
        </p:nvSpPr>
        <p:spPr/>
        <p:txBody>
          <a:bodyPr/>
          <a:lstStyle/>
          <a:p>
            <a:r>
              <a:rPr lang="en-US" dirty="0">
                <a:latin typeface="Roboto"/>
                <a:ea typeface="Roboto"/>
                <a:cs typeface="Roboto"/>
              </a:rPr>
              <a:t>Proof of Concept (PoC)</a:t>
            </a:r>
            <a:endParaRPr lang="en-IN" dirty="0"/>
          </a:p>
        </p:txBody>
      </p:sp>
      <p:sp>
        <p:nvSpPr>
          <p:cNvPr id="3" name="Text Placeholder 2">
            <a:extLst>
              <a:ext uri="{FF2B5EF4-FFF2-40B4-BE49-F238E27FC236}">
                <a16:creationId xmlns:a16="http://schemas.microsoft.com/office/drawing/2014/main" id="{8434C555-8E2E-6DDD-01B8-1217C00C5309}"/>
              </a:ext>
            </a:extLst>
          </p:cNvPr>
          <p:cNvSpPr>
            <a:spLocks noGrp="1"/>
          </p:cNvSpPr>
          <p:nvPr>
            <p:ph type="body" sz="quarter" idx="10"/>
          </p:nvPr>
        </p:nvSpPr>
        <p:spPr>
          <a:xfrm>
            <a:off x="0" y="1663628"/>
            <a:ext cx="12192000" cy="5795007"/>
          </a:xfrm>
        </p:spPr>
        <p:txBody>
          <a:bodyPr>
            <a:normAutofit/>
          </a:bodyPr>
          <a:lstStyle/>
          <a:p>
            <a:pPr algn="ctr"/>
            <a:endParaRPr lang="en-IN" sz="8000" dirty="0">
              <a:latin typeface="Arial" panose="020B0604020202020204" pitchFamily="34" charset="0"/>
              <a:cs typeface="Arial" panose="020B0604020202020204" pitchFamily="34" charset="0"/>
            </a:endParaRPr>
          </a:p>
          <a:p>
            <a:pPr algn="ctr"/>
            <a:r>
              <a:rPr lang="en-IN" sz="8000" dirty="0">
                <a:latin typeface="Arial" panose="020B0604020202020204" pitchFamily="34" charset="0"/>
                <a:cs typeface="Arial" panose="020B0604020202020204" pitchFamily="34" charset="0"/>
              </a:rPr>
              <a:t>DEMO</a:t>
            </a:r>
          </a:p>
          <a:p>
            <a:pPr algn="ctr"/>
            <a:endParaRPr lang="en-IN"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536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70E8-F44F-A8F1-0558-72BFF31F8250}"/>
              </a:ext>
            </a:extLst>
          </p:cNvPr>
          <p:cNvSpPr>
            <a:spLocks noGrp="1"/>
          </p:cNvSpPr>
          <p:nvPr>
            <p:ph type="title"/>
          </p:nvPr>
        </p:nvSpPr>
        <p:spPr/>
        <p:txBody>
          <a:bodyPr/>
          <a:lstStyle/>
          <a:p>
            <a:r>
              <a:rPr lang="en-IN" dirty="0"/>
              <a:t>Technologies Used</a:t>
            </a:r>
          </a:p>
        </p:txBody>
      </p:sp>
      <p:sp>
        <p:nvSpPr>
          <p:cNvPr id="3" name="Text Placeholder 2">
            <a:extLst>
              <a:ext uri="{FF2B5EF4-FFF2-40B4-BE49-F238E27FC236}">
                <a16:creationId xmlns:a16="http://schemas.microsoft.com/office/drawing/2014/main" id="{AB32B5F4-66B4-3C89-D35C-5AADFF9D850F}"/>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APIs - </a:t>
            </a:r>
            <a:r>
              <a:rPr lang="en-IN" sz="2000" dirty="0">
                <a:latin typeface="Arial" panose="020B0604020202020204" pitchFamily="34" charset="0"/>
                <a:cs typeface="Arial" panose="020B0604020202020204" pitchFamily="34" charset="0"/>
              </a:rPr>
              <a:t>Java, Spring Boot (Spring Data JPA, Spring Data Rest, Spring Mail), SQL, Apache POI for Excel</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Logstash - </a:t>
            </a:r>
            <a:r>
              <a:rPr lang="en-IN" sz="2000" dirty="0" err="1">
                <a:latin typeface="Arial" panose="020B0604020202020204" pitchFamily="34" charset="0"/>
                <a:cs typeface="Arial" panose="020B0604020202020204" pitchFamily="34" charset="0"/>
              </a:rPr>
              <a:t>JRuby</a:t>
            </a: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ML – </a:t>
            </a:r>
            <a:r>
              <a:rPr lang="en-IN" sz="2000" dirty="0">
                <a:latin typeface="Arial" panose="020B0604020202020204" pitchFamily="34" charset="0"/>
                <a:cs typeface="Arial" panose="020B0604020202020204" pitchFamily="34" charset="0"/>
              </a:rPr>
              <a:t>Python, Scikit-learn, Pandas</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UI – </a:t>
            </a:r>
            <a:r>
              <a:rPr lang="en-IN" sz="2000" dirty="0">
                <a:latin typeface="Arial" panose="020B0604020202020204" pitchFamily="34" charset="0"/>
                <a:cs typeface="Arial" panose="020B0604020202020204" pitchFamily="34" charset="0"/>
              </a:rPr>
              <a:t>ReactJS, MUI</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Database - </a:t>
            </a:r>
            <a:r>
              <a:rPr lang="en-IN" sz="2000" dirty="0">
                <a:latin typeface="Arial" panose="020B0604020202020204" pitchFamily="34" charset="0"/>
                <a:cs typeface="Arial" panose="020B0604020202020204" pitchFamily="34" charset="0"/>
              </a:rPr>
              <a:t>MySQL</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Cloud/Deployment - </a:t>
            </a:r>
            <a:r>
              <a:rPr lang="en-IN" sz="2000" dirty="0">
                <a:latin typeface="Arial" panose="020B0604020202020204" pitchFamily="34" charset="0"/>
                <a:cs typeface="Arial" panose="020B0604020202020204" pitchFamily="34" charset="0"/>
              </a:rPr>
              <a:t>AWS (EC2, Elastic Beanstalk, S3, RDS-MySQL)</a:t>
            </a:r>
          </a:p>
        </p:txBody>
      </p:sp>
    </p:spTree>
    <p:extLst>
      <p:ext uri="{BB962C8B-B14F-4D97-AF65-F5344CB8AC3E}">
        <p14:creationId xmlns:p14="http://schemas.microsoft.com/office/powerpoint/2010/main" val="58740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BEF5-FD74-A749-BBF0-F1438D7B2389}"/>
              </a:ext>
            </a:extLst>
          </p:cNvPr>
          <p:cNvSpPr>
            <a:spLocks noGrp="1"/>
          </p:cNvSpPr>
          <p:nvPr>
            <p:ph type="title"/>
          </p:nvPr>
        </p:nvSpPr>
        <p:spPr/>
        <p:txBody>
          <a:bodyPr/>
          <a:lstStyle/>
          <a:p>
            <a:r>
              <a:rPr lang="en-US" dirty="0"/>
              <a:t>Solution Roadmap Beyond PoC</a:t>
            </a:r>
          </a:p>
        </p:txBody>
      </p:sp>
      <p:sp>
        <p:nvSpPr>
          <p:cNvPr id="3" name="Freeform: Shape 387">
            <a:extLst>
              <a:ext uri="{FF2B5EF4-FFF2-40B4-BE49-F238E27FC236}">
                <a16:creationId xmlns:a16="http://schemas.microsoft.com/office/drawing/2014/main" id="{7442F132-9B3D-6A40-8F01-609CD8B9E2E2}"/>
              </a:ext>
            </a:extLst>
          </p:cNvPr>
          <p:cNvSpPr/>
          <p:nvPr/>
        </p:nvSpPr>
        <p:spPr>
          <a:xfrm>
            <a:off x="312178" y="2816207"/>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1">
              <a:lumMod val="40000"/>
              <a:lumOff val="60000"/>
            </a:schemeClr>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42842081-B2E9-5F45-845C-DB112CDE569E}"/>
              </a:ext>
            </a:extLst>
          </p:cNvPr>
          <p:cNvSpPr txBox="1"/>
          <p:nvPr/>
        </p:nvSpPr>
        <p:spPr>
          <a:xfrm>
            <a:off x="8762121" y="4670940"/>
            <a:ext cx="2539483" cy="276999"/>
          </a:xfrm>
          <a:prstGeom prst="rect">
            <a:avLst/>
          </a:prstGeom>
          <a:noFill/>
        </p:spPr>
        <p:txBody>
          <a:bodyPr wrap="square" rtlCol="0">
            <a:spAutoFit/>
          </a:bodyPr>
          <a:lstStyle/>
          <a:p>
            <a:r>
              <a:rPr lang="en-US" sz="1200" b="1" noProof="1">
                <a:solidFill>
                  <a:schemeClr val="accent1"/>
                </a:solidFill>
              </a:rPr>
              <a:t>Creating</a:t>
            </a:r>
            <a:r>
              <a:rPr lang="en-US" sz="1200" noProof="1">
                <a:solidFill>
                  <a:schemeClr val="accent1"/>
                </a:solidFill>
              </a:rPr>
              <a:t> </a:t>
            </a:r>
            <a:r>
              <a:rPr lang="en-US" sz="1200" b="1" noProof="1">
                <a:solidFill>
                  <a:schemeClr val="accent1"/>
                </a:solidFill>
              </a:rPr>
              <a:t>Alerts</a:t>
            </a:r>
            <a:endParaRPr lang="ko-KR" altLang="en-US" sz="1200" b="1" dirty="0">
              <a:solidFill>
                <a:schemeClr val="accent1"/>
              </a:solidFill>
              <a:cs typeface="Arial" pitchFamily="34" charset="0"/>
            </a:endParaRPr>
          </a:p>
        </p:txBody>
      </p:sp>
      <p:sp>
        <p:nvSpPr>
          <p:cNvPr id="5" name="TextBox 4">
            <a:extLst>
              <a:ext uri="{FF2B5EF4-FFF2-40B4-BE49-F238E27FC236}">
                <a16:creationId xmlns:a16="http://schemas.microsoft.com/office/drawing/2014/main" id="{BCB7BF36-CCA1-8441-A6E1-011D9EC79991}"/>
              </a:ext>
            </a:extLst>
          </p:cNvPr>
          <p:cNvSpPr txBox="1"/>
          <p:nvPr/>
        </p:nvSpPr>
        <p:spPr>
          <a:xfrm>
            <a:off x="9232540" y="5203989"/>
            <a:ext cx="1598647" cy="523220"/>
          </a:xfrm>
          <a:prstGeom prst="rect">
            <a:avLst/>
          </a:prstGeom>
          <a:noFill/>
        </p:spPr>
        <p:txBody>
          <a:bodyPr wrap="square" rtlCol="0">
            <a:spAutoFit/>
          </a:bodyPr>
          <a:lstStyle/>
          <a:p>
            <a:pPr algn="ctr"/>
            <a:r>
              <a:rPr lang="en-US" altLang="ko-KR" sz="2800" b="1" dirty="0">
                <a:solidFill>
                  <a:schemeClr val="accent5"/>
                </a:solidFill>
                <a:cs typeface="Arial" pitchFamily="34" charset="0"/>
              </a:rPr>
              <a:t>Week 6</a:t>
            </a:r>
            <a:endParaRPr lang="ko-KR" altLang="en-US" sz="2800" b="1" dirty="0">
              <a:solidFill>
                <a:schemeClr val="accent5"/>
              </a:solidFill>
              <a:cs typeface="Arial" pitchFamily="34" charset="0"/>
            </a:endParaRPr>
          </a:p>
        </p:txBody>
      </p:sp>
      <p:sp>
        <p:nvSpPr>
          <p:cNvPr id="6" name="TextBox 5">
            <a:extLst>
              <a:ext uri="{FF2B5EF4-FFF2-40B4-BE49-F238E27FC236}">
                <a16:creationId xmlns:a16="http://schemas.microsoft.com/office/drawing/2014/main" id="{3B2243A8-9BE5-F441-B04A-0C6202287D09}"/>
              </a:ext>
            </a:extLst>
          </p:cNvPr>
          <p:cNvSpPr txBox="1"/>
          <p:nvPr/>
        </p:nvSpPr>
        <p:spPr>
          <a:xfrm>
            <a:off x="6094589" y="4198747"/>
            <a:ext cx="1504310" cy="523220"/>
          </a:xfrm>
          <a:prstGeom prst="rect">
            <a:avLst/>
          </a:prstGeom>
          <a:noFill/>
        </p:spPr>
        <p:txBody>
          <a:bodyPr wrap="square" rtlCol="0">
            <a:spAutoFit/>
          </a:bodyPr>
          <a:lstStyle/>
          <a:p>
            <a:pPr algn="ctr"/>
            <a:r>
              <a:rPr lang="en-US" altLang="ko-KR" sz="2800" b="1" dirty="0">
                <a:solidFill>
                  <a:schemeClr val="accent4"/>
                </a:solidFill>
                <a:cs typeface="Arial" pitchFamily="34" charset="0"/>
              </a:rPr>
              <a:t>Week 5</a:t>
            </a:r>
            <a:endParaRPr lang="ko-KR" altLang="en-US" sz="28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02AC4274-C473-1044-BEC1-D5FD2263DF7D}"/>
              </a:ext>
            </a:extLst>
          </p:cNvPr>
          <p:cNvSpPr txBox="1"/>
          <p:nvPr/>
        </p:nvSpPr>
        <p:spPr>
          <a:xfrm>
            <a:off x="7160877" y="2659253"/>
            <a:ext cx="1652818" cy="276999"/>
          </a:xfrm>
          <a:prstGeom prst="rect">
            <a:avLst/>
          </a:prstGeom>
          <a:noFill/>
        </p:spPr>
        <p:txBody>
          <a:bodyPr wrap="square" rtlCol="0">
            <a:spAutoFit/>
          </a:bodyPr>
          <a:lstStyle/>
          <a:p>
            <a:r>
              <a:rPr lang="en-US" sz="1200" b="1" noProof="1">
                <a:solidFill>
                  <a:schemeClr val="accent1"/>
                </a:solidFill>
              </a:rPr>
              <a:t>Scheduling Reports</a:t>
            </a:r>
            <a:endParaRPr lang="ko-KR" altLang="en-US" sz="1200" b="1" dirty="0">
              <a:solidFill>
                <a:schemeClr val="accent1"/>
              </a:solidFill>
              <a:cs typeface="Arial" pitchFamily="34" charset="0"/>
            </a:endParaRPr>
          </a:p>
        </p:txBody>
      </p:sp>
      <p:sp>
        <p:nvSpPr>
          <p:cNvPr id="8" name="TextBox 7">
            <a:extLst>
              <a:ext uri="{FF2B5EF4-FFF2-40B4-BE49-F238E27FC236}">
                <a16:creationId xmlns:a16="http://schemas.microsoft.com/office/drawing/2014/main" id="{604B0ED3-DAD6-D24D-8A9F-01B55C8CD3A4}"/>
              </a:ext>
            </a:extLst>
          </p:cNvPr>
          <p:cNvSpPr txBox="1"/>
          <p:nvPr/>
        </p:nvSpPr>
        <p:spPr>
          <a:xfrm>
            <a:off x="2497102" y="5203989"/>
            <a:ext cx="1598647" cy="523220"/>
          </a:xfrm>
          <a:prstGeom prst="rect">
            <a:avLst/>
          </a:prstGeom>
          <a:noFill/>
        </p:spPr>
        <p:txBody>
          <a:bodyPr wrap="square" rtlCol="0">
            <a:spAutoFit/>
          </a:bodyPr>
          <a:lstStyle/>
          <a:p>
            <a:pPr algn="ctr"/>
            <a:r>
              <a:rPr lang="en-US" altLang="ko-KR" sz="2800" b="1" dirty="0">
                <a:solidFill>
                  <a:schemeClr val="accent1"/>
                </a:solidFill>
                <a:cs typeface="Arial" pitchFamily="34" charset="0"/>
              </a:rPr>
              <a:t>Week 4</a:t>
            </a:r>
            <a:endParaRPr lang="ko-KR" altLang="en-US" sz="2800" b="1" dirty="0">
              <a:solidFill>
                <a:schemeClr val="accent1"/>
              </a:solidFill>
              <a:cs typeface="Arial" pitchFamily="34" charset="0"/>
            </a:endParaRPr>
          </a:p>
        </p:txBody>
      </p:sp>
      <p:sp>
        <p:nvSpPr>
          <p:cNvPr id="9" name="TextBox 8">
            <a:extLst>
              <a:ext uri="{FF2B5EF4-FFF2-40B4-BE49-F238E27FC236}">
                <a16:creationId xmlns:a16="http://schemas.microsoft.com/office/drawing/2014/main" id="{31A418F1-DD86-1246-BC73-39E3DA8E6127}"/>
              </a:ext>
            </a:extLst>
          </p:cNvPr>
          <p:cNvSpPr txBox="1"/>
          <p:nvPr/>
        </p:nvSpPr>
        <p:spPr>
          <a:xfrm>
            <a:off x="2001520" y="5668779"/>
            <a:ext cx="2785633" cy="276999"/>
          </a:xfrm>
          <a:prstGeom prst="rect">
            <a:avLst/>
          </a:prstGeom>
          <a:noFill/>
        </p:spPr>
        <p:txBody>
          <a:bodyPr wrap="square" rtlCol="0">
            <a:spAutoFit/>
          </a:bodyPr>
          <a:lstStyle/>
          <a:p>
            <a:r>
              <a:rPr lang="en-US" sz="1200" b="1" noProof="1">
                <a:solidFill>
                  <a:schemeClr val="accent1"/>
                </a:solidFill>
              </a:rPr>
              <a:t>Custamizable Dashboard &amp; Charts</a:t>
            </a:r>
            <a:endParaRPr lang="ko-KR" altLang="en-US" sz="1200" b="1" dirty="0">
              <a:solidFill>
                <a:schemeClr val="accent1"/>
              </a:solidFill>
              <a:cs typeface="Arial" pitchFamily="34" charset="0"/>
            </a:endParaRPr>
          </a:p>
        </p:txBody>
      </p:sp>
      <p:sp>
        <p:nvSpPr>
          <p:cNvPr id="10" name="TextBox 9">
            <a:extLst>
              <a:ext uri="{FF2B5EF4-FFF2-40B4-BE49-F238E27FC236}">
                <a16:creationId xmlns:a16="http://schemas.microsoft.com/office/drawing/2014/main" id="{9C944EDA-27F3-3F49-AFDB-DC7A8A7D0CD0}"/>
              </a:ext>
            </a:extLst>
          </p:cNvPr>
          <p:cNvSpPr txBox="1"/>
          <p:nvPr/>
        </p:nvSpPr>
        <p:spPr>
          <a:xfrm>
            <a:off x="3577753" y="3460027"/>
            <a:ext cx="1517174" cy="523220"/>
          </a:xfrm>
          <a:prstGeom prst="rect">
            <a:avLst/>
          </a:prstGeom>
          <a:noFill/>
        </p:spPr>
        <p:txBody>
          <a:bodyPr wrap="square" rtlCol="0">
            <a:spAutoFit/>
          </a:bodyPr>
          <a:lstStyle/>
          <a:p>
            <a:pPr algn="ctr"/>
            <a:r>
              <a:rPr lang="en-US" altLang="ko-KR" sz="2800" b="1" dirty="0">
                <a:solidFill>
                  <a:srgbClr val="009EDA"/>
                </a:solidFill>
                <a:cs typeface="Arial" pitchFamily="34" charset="0"/>
              </a:rPr>
              <a:t>Week 3</a:t>
            </a:r>
            <a:endParaRPr lang="ko-KR" altLang="en-US" sz="2800" b="1" dirty="0">
              <a:solidFill>
                <a:srgbClr val="009EDA"/>
              </a:solidFill>
              <a:cs typeface="Arial" pitchFamily="34" charset="0"/>
            </a:endParaRPr>
          </a:p>
        </p:txBody>
      </p:sp>
      <p:sp>
        <p:nvSpPr>
          <p:cNvPr id="11" name="TextBox 10">
            <a:extLst>
              <a:ext uri="{FF2B5EF4-FFF2-40B4-BE49-F238E27FC236}">
                <a16:creationId xmlns:a16="http://schemas.microsoft.com/office/drawing/2014/main" id="{D8B95B64-2774-3548-A566-6ED58AFEB18F}"/>
              </a:ext>
            </a:extLst>
          </p:cNvPr>
          <p:cNvSpPr txBox="1"/>
          <p:nvPr/>
        </p:nvSpPr>
        <p:spPr>
          <a:xfrm>
            <a:off x="4604478" y="2161442"/>
            <a:ext cx="1213198" cy="276999"/>
          </a:xfrm>
          <a:prstGeom prst="rect">
            <a:avLst/>
          </a:prstGeom>
          <a:noFill/>
        </p:spPr>
        <p:txBody>
          <a:bodyPr wrap="square" rtlCol="0">
            <a:spAutoFit/>
          </a:bodyPr>
          <a:lstStyle/>
          <a:p>
            <a:r>
              <a:rPr lang="en-US" sz="1200" b="1" noProof="1">
                <a:solidFill>
                  <a:schemeClr val="accent1"/>
                </a:solidFill>
              </a:rPr>
              <a:t>Data Security</a:t>
            </a:r>
            <a:endParaRPr lang="ko-KR" altLang="en-US" sz="1200" b="1" dirty="0">
              <a:solidFill>
                <a:schemeClr val="accent1"/>
              </a:solidFill>
              <a:cs typeface="Arial" pitchFamily="34" charset="0"/>
            </a:endParaRPr>
          </a:p>
        </p:txBody>
      </p:sp>
      <p:sp>
        <p:nvSpPr>
          <p:cNvPr id="12" name="TextBox 11">
            <a:extLst>
              <a:ext uri="{FF2B5EF4-FFF2-40B4-BE49-F238E27FC236}">
                <a16:creationId xmlns:a16="http://schemas.microsoft.com/office/drawing/2014/main" id="{C9DB809D-C601-D64C-A8D3-C960FE2284A2}"/>
              </a:ext>
            </a:extLst>
          </p:cNvPr>
          <p:cNvSpPr txBox="1"/>
          <p:nvPr/>
        </p:nvSpPr>
        <p:spPr>
          <a:xfrm>
            <a:off x="745865" y="3119778"/>
            <a:ext cx="1495647" cy="523220"/>
          </a:xfrm>
          <a:prstGeom prst="rect">
            <a:avLst/>
          </a:prstGeom>
          <a:noFill/>
        </p:spPr>
        <p:txBody>
          <a:bodyPr wrap="square" rtlCol="0">
            <a:spAutoFit/>
          </a:bodyPr>
          <a:lstStyle/>
          <a:p>
            <a:pPr algn="ctr"/>
            <a:r>
              <a:rPr lang="en-US" altLang="ko-KR" sz="2800" b="1" dirty="0">
                <a:solidFill>
                  <a:schemeClr val="accent2"/>
                </a:solidFill>
                <a:cs typeface="Arial" pitchFamily="34" charset="0"/>
              </a:rPr>
              <a:t>Week 2</a:t>
            </a:r>
            <a:endParaRPr lang="ko-KR" altLang="en-US" sz="2800" b="1" dirty="0">
              <a:solidFill>
                <a:schemeClr val="accent2"/>
              </a:solidFill>
              <a:cs typeface="Arial" pitchFamily="34" charset="0"/>
            </a:endParaRPr>
          </a:p>
        </p:txBody>
      </p:sp>
      <p:sp>
        <p:nvSpPr>
          <p:cNvPr id="13" name="TextBox 12">
            <a:extLst>
              <a:ext uri="{FF2B5EF4-FFF2-40B4-BE49-F238E27FC236}">
                <a16:creationId xmlns:a16="http://schemas.microsoft.com/office/drawing/2014/main" id="{F5A3C47B-083F-7845-B789-D3EC12060569}"/>
              </a:ext>
            </a:extLst>
          </p:cNvPr>
          <p:cNvSpPr txBox="1"/>
          <p:nvPr/>
        </p:nvSpPr>
        <p:spPr>
          <a:xfrm>
            <a:off x="691871" y="3637659"/>
            <a:ext cx="1859992" cy="276999"/>
          </a:xfrm>
          <a:prstGeom prst="rect">
            <a:avLst/>
          </a:prstGeom>
          <a:noFill/>
        </p:spPr>
        <p:txBody>
          <a:bodyPr wrap="square" rtlCol="0">
            <a:spAutoFit/>
          </a:bodyPr>
          <a:lstStyle/>
          <a:p>
            <a:r>
              <a:rPr lang="en-US" sz="1200" b="1" noProof="1">
                <a:solidFill>
                  <a:schemeClr val="accent1"/>
                </a:solidFill>
              </a:rPr>
              <a:t>Improvising ML Model</a:t>
            </a:r>
            <a:endParaRPr lang="ko-KR" altLang="en-US" sz="1200" b="1" dirty="0">
              <a:solidFill>
                <a:schemeClr val="accent1"/>
              </a:solidFill>
              <a:cs typeface="Arial" pitchFamily="34" charset="0"/>
            </a:endParaRPr>
          </a:p>
        </p:txBody>
      </p:sp>
      <p:sp>
        <p:nvSpPr>
          <p:cNvPr id="14" name="Oval 4">
            <a:extLst>
              <a:ext uri="{FF2B5EF4-FFF2-40B4-BE49-F238E27FC236}">
                <a16:creationId xmlns:a16="http://schemas.microsoft.com/office/drawing/2014/main" id="{5F5E7C37-DCB1-A34C-80F3-F46D31676555}"/>
              </a:ext>
            </a:extLst>
          </p:cNvPr>
          <p:cNvSpPr/>
          <p:nvPr/>
        </p:nvSpPr>
        <p:spPr>
          <a:xfrm>
            <a:off x="9682124" y="3123698"/>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5" name="Oval 4">
            <a:extLst>
              <a:ext uri="{FF2B5EF4-FFF2-40B4-BE49-F238E27FC236}">
                <a16:creationId xmlns:a16="http://schemas.microsoft.com/office/drawing/2014/main" id="{54F36427-E47D-A14E-A5EF-1EAF076D6EBB}"/>
              </a:ext>
            </a:extLst>
          </p:cNvPr>
          <p:cNvSpPr/>
          <p:nvPr/>
        </p:nvSpPr>
        <p:spPr>
          <a:xfrm>
            <a:off x="6127902" y="2529961"/>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4"/>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6" name="Oval 4">
            <a:extLst>
              <a:ext uri="{FF2B5EF4-FFF2-40B4-BE49-F238E27FC236}">
                <a16:creationId xmlns:a16="http://schemas.microsoft.com/office/drawing/2014/main" id="{DAF5E077-CC64-2245-ADF3-04B993607BBD}"/>
              </a:ext>
            </a:extLst>
          </p:cNvPr>
          <p:cNvSpPr/>
          <p:nvPr/>
        </p:nvSpPr>
        <p:spPr>
          <a:xfrm>
            <a:off x="2536633" y="3528492"/>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4D5BB3D1-ACA5-DF46-B40C-9C6E17A3B91A}"/>
              </a:ext>
            </a:extLst>
          </p:cNvPr>
          <p:cNvSpPr/>
          <p:nvPr/>
        </p:nvSpPr>
        <p:spPr>
          <a:xfrm>
            <a:off x="3666961" y="1960532"/>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rgbClr val="009EDA"/>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BD8AC270-2619-7B4F-BC7A-733A9E4A1836}"/>
              </a:ext>
            </a:extLst>
          </p:cNvPr>
          <p:cNvSpPr/>
          <p:nvPr/>
        </p:nvSpPr>
        <p:spPr>
          <a:xfrm>
            <a:off x="1386078" y="1834667"/>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2"/>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accent1"/>
              </a:solidFill>
            </a:endParaRPr>
          </a:p>
        </p:txBody>
      </p:sp>
      <p:sp>
        <p:nvSpPr>
          <p:cNvPr id="19" name="Rectangle 36">
            <a:extLst>
              <a:ext uri="{FF2B5EF4-FFF2-40B4-BE49-F238E27FC236}">
                <a16:creationId xmlns:a16="http://schemas.microsoft.com/office/drawing/2014/main" id="{820F900B-43D0-4941-A085-5324DC37DED7}"/>
              </a:ext>
            </a:extLst>
          </p:cNvPr>
          <p:cNvSpPr/>
          <p:nvPr/>
        </p:nvSpPr>
        <p:spPr>
          <a:xfrm>
            <a:off x="1630070" y="2096818"/>
            <a:ext cx="226224" cy="18910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0" name="Oval 21">
            <a:extLst>
              <a:ext uri="{FF2B5EF4-FFF2-40B4-BE49-F238E27FC236}">
                <a16:creationId xmlns:a16="http://schemas.microsoft.com/office/drawing/2014/main" id="{A99022E6-1F8D-E94B-A53F-1FF852DC32FD}"/>
              </a:ext>
            </a:extLst>
          </p:cNvPr>
          <p:cNvSpPr>
            <a:spLocks noChangeAspect="1"/>
          </p:cNvSpPr>
          <p:nvPr/>
        </p:nvSpPr>
        <p:spPr>
          <a:xfrm>
            <a:off x="10070025" y="3501101"/>
            <a:ext cx="478150" cy="48214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1" name="Rounded Rectangle 27">
            <a:extLst>
              <a:ext uri="{FF2B5EF4-FFF2-40B4-BE49-F238E27FC236}">
                <a16:creationId xmlns:a16="http://schemas.microsoft.com/office/drawing/2014/main" id="{10DDD264-933D-904C-8A4A-AEF40B27497F}"/>
              </a:ext>
            </a:extLst>
          </p:cNvPr>
          <p:cNvSpPr/>
          <p:nvPr/>
        </p:nvSpPr>
        <p:spPr>
          <a:xfrm>
            <a:off x="6448276" y="2893038"/>
            <a:ext cx="369498" cy="28382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2" name="Rectangle 9">
            <a:extLst>
              <a:ext uri="{FF2B5EF4-FFF2-40B4-BE49-F238E27FC236}">
                <a16:creationId xmlns:a16="http://schemas.microsoft.com/office/drawing/2014/main" id="{3C4B139F-287E-F44D-97BE-AA11B886670C}"/>
              </a:ext>
            </a:extLst>
          </p:cNvPr>
          <p:cNvSpPr/>
          <p:nvPr/>
        </p:nvSpPr>
        <p:spPr>
          <a:xfrm>
            <a:off x="2861856" y="3839075"/>
            <a:ext cx="353378" cy="33079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3" name="Oval 7">
            <a:extLst>
              <a:ext uri="{FF2B5EF4-FFF2-40B4-BE49-F238E27FC236}">
                <a16:creationId xmlns:a16="http://schemas.microsoft.com/office/drawing/2014/main" id="{D92A292C-2CB4-CD48-9A8A-5801DFEA1A21}"/>
              </a:ext>
            </a:extLst>
          </p:cNvPr>
          <p:cNvSpPr/>
          <p:nvPr/>
        </p:nvSpPr>
        <p:spPr>
          <a:xfrm>
            <a:off x="3943989" y="2231762"/>
            <a:ext cx="349343" cy="349343"/>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4" name="Text Placeholder 52">
            <a:extLst>
              <a:ext uri="{FF2B5EF4-FFF2-40B4-BE49-F238E27FC236}">
                <a16:creationId xmlns:a16="http://schemas.microsoft.com/office/drawing/2014/main" id="{CC157F62-19E9-1148-AF96-7535EFFFABB0}"/>
              </a:ext>
            </a:extLst>
          </p:cNvPr>
          <p:cNvSpPr txBox="1">
            <a:spLocks/>
          </p:cNvSpPr>
          <p:nvPr/>
        </p:nvSpPr>
        <p:spPr>
          <a:xfrm>
            <a:off x="1057984" y="1148673"/>
            <a:ext cx="10076033" cy="50744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IN" b="1" dirty="0"/>
              <a:t> </a:t>
            </a:r>
            <a:endParaRPr lang="en-US" b="1" dirty="0"/>
          </a:p>
        </p:txBody>
      </p:sp>
    </p:spTree>
    <p:extLst>
      <p:ext uri="{BB962C8B-B14F-4D97-AF65-F5344CB8AC3E}">
        <p14:creationId xmlns:p14="http://schemas.microsoft.com/office/powerpoint/2010/main" val="899054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a:latin typeface="Roboto"/>
                <a:ea typeface="Roboto"/>
                <a:cs typeface="Roboto"/>
              </a:rPr>
              <a:t>Customer Segments</a:t>
            </a:r>
            <a:endParaRPr lang="en-US">
              <a:cs typeface="Roboto"/>
            </a:endParaRPr>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vert="horz" lIns="91440" tIns="45720" rIns="91440" bIns="45720" rtlCol="0" anchor="t">
            <a:normAutofit/>
          </a:bodyPr>
          <a:lstStyle/>
          <a:p>
            <a:r>
              <a:rPr lang="en-US" b="0" i="0" dirty="0">
                <a:solidFill>
                  <a:srgbClr val="374151"/>
                </a:solidFill>
                <a:effectLst/>
                <a:latin typeface="Arial" panose="020B0604020202020204" pitchFamily="34" charset="0"/>
                <a:cs typeface="Arial" panose="020B0604020202020204" pitchFamily="34" charset="0"/>
              </a:rPr>
              <a:t>A financial institution, e-commerce shopping company, or an online hotel reservation platform, along with other marketplaces that facilitate online money transactions (such as PayPal, eBay, and Airbnb), would be potential customers for this product. These entities handle substantial transaction volumes on a daily basis and often encounter transaction failures, which makes them ideal candidates to benefit from our solution.</a:t>
            </a:r>
            <a:endParaRPr lang="en-US" dirty="0">
              <a:solidFill>
                <a:schemeClr val="dk1"/>
              </a:solidFill>
              <a:latin typeface="Arial" panose="020B0604020202020204" pitchFamily="34" charset="0"/>
              <a:ea typeface="Roboto"/>
              <a:cs typeface="Arial" panose="020B0604020202020204" pitchFamily="34" charset="0"/>
            </a:endParaRPr>
          </a:p>
        </p:txBody>
      </p:sp>
    </p:spTree>
    <p:extLst>
      <p:ext uri="{BB962C8B-B14F-4D97-AF65-F5344CB8AC3E}">
        <p14:creationId xmlns:p14="http://schemas.microsoft.com/office/powerpoint/2010/main" val="2991428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latin typeface="Roboto"/>
                <a:ea typeface="Roboto"/>
                <a:cs typeface="Arial"/>
              </a:rPr>
              <a:t>Other Important Aspects</a:t>
            </a:r>
            <a:endParaRPr lang="en-US" dirty="0">
              <a:cs typeface="Roboto"/>
            </a:endParaRPr>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vert="horz" lIns="91440" tIns="45720" rIns="91440" bIns="45720" rtlCol="0" anchor="t">
            <a:normAutofit/>
          </a:bodyPr>
          <a:lstStyle/>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Data Security: Robust measures are in place to ensure the confidentiality, integrity, and availability of sensitive transaction-related information.</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Scalability and Performance: The solution can seamlessly handle increasing transaction volumes while maintaining optimal performance.</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Integration Flexibility: The solution easily integrates with existing systems, platforms, and APIs, minimizing disruption during implementation.</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Real-time Monitoring and Alerts: The solution provides real-time monitoring of transaction failures, accompanied by automated alerts and notifications for swift issue resolution.</a:t>
            </a:r>
          </a:p>
        </p:txBody>
      </p:sp>
    </p:spTree>
    <p:extLst>
      <p:ext uri="{BB962C8B-B14F-4D97-AF65-F5344CB8AC3E}">
        <p14:creationId xmlns:p14="http://schemas.microsoft.com/office/powerpoint/2010/main" val="3065914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20836" y="2016657"/>
            <a:ext cx="5023576" cy="1584681"/>
          </a:xfrm>
        </p:spPr>
        <p:txBody>
          <a:bodyPr/>
          <a:lstStyle/>
          <a:p>
            <a:pPr marL="9525" indent="-9525"/>
            <a:r>
              <a:rPr lang="en-US" dirty="0">
                <a:solidFill>
                  <a:srgbClr val="002D4B"/>
                </a:solidFill>
              </a:rPr>
              <a:t>Keep Innovating</a:t>
            </a:r>
          </a:p>
        </p:txBody>
      </p:sp>
    </p:spTree>
    <p:custDataLst>
      <p:tags r:id="rId1"/>
    </p:custDataLst>
    <p:extLst>
      <p:ext uri="{BB962C8B-B14F-4D97-AF65-F5344CB8AC3E}">
        <p14:creationId xmlns:p14="http://schemas.microsoft.com/office/powerpoint/2010/main" val="94489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4ADBD4-9DD9-4202-3188-BB03A2F0F6AA}"/>
              </a:ext>
            </a:extLst>
          </p:cNvPr>
          <p:cNvSpPr>
            <a:spLocks noGrp="1"/>
          </p:cNvSpPr>
          <p:nvPr>
            <p:ph type="body" sz="quarter" idx="10"/>
          </p:nvPr>
        </p:nvSpPr>
        <p:spPr>
          <a:xfrm>
            <a:off x="954568" y="1523097"/>
            <a:ext cx="5583392" cy="248310"/>
          </a:xfrm>
        </p:spPr>
        <p:txBody>
          <a:bodyPr/>
          <a:lstStyle/>
          <a:p>
            <a:r>
              <a:rPr lang="en-IN" dirty="0"/>
              <a:t>Problem Statement &amp; Impact</a:t>
            </a:r>
          </a:p>
        </p:txBody>
      </p:sp>
      <p:sp>
        <p:nvSpPr>
          <p:cNvPr id="3" name="Text Placeholder 2">
            <a:extLst>
              <a:ext uri="{FF2B5EF4-FFF2-40B4-BE49-F238E27FC236}">
                <a16:creationId xmlns:a16="http://schemas.microsoft.com/office/drawing/2014/main" id="{F1D78B7C-3120-0BEC-F339-8C2E3FEE2EFF}"/>
              </a:ext>
            </a:extLst>
          </p:cNvPr>
          <p:cNvSpPr>
            <a:spLocks noGrp="1"/>
          </p:cNvSpPr>
          <p:nvPr>
            <p:ph type="body" sz="quarter" idx="15"/>
          </p:nvPr>
        </p:nvSpPr>
        <p:spPr/>
        <p:txBody>
          <a:bodyPr/>
          <a:lstStyle/>
          <a:p>
            <a:endParaRPr lang="en-IN"/>
          </a:p>
        </p:txBody>
      </p:sp>
      <p:sp>
        <p:nvSpPr>
          <p:cNvPr id="5" name="Text Placeholder 4">
            <a:extLst>
              <a:ext uri="{FF2B5EF4-FFF2-40B4-BE49-F238E27FC236}">
                <a16:creationId xmlns:a16="http://schemas.microsoft.com/office/drawing/2014/main" id="{A07DE560-CFEF-CC5F-EC01-4A8AB8D469C2}"/>
              </a:ext>
            </a:extLst>
          </p:cNvPr>
          <p:cNvSpPr>
            <a:spLocks noGrp="1"/>
          </p:cNvSpPr>
          <p:nvPr>
            <p:ph type="body" sz="quarter" idx="17"/>
          </p:nvPr>
        </p:nvSpPr>
        <p:spPr>
          <a:xfrm>
            <a:off x="954568" y="2602627"/>
            <a:ext cx="5583392" cy="248310"/>
          </a:xfrm>
        </p:spPr>
        <p:txBody>
          <a:bodyPr/>
          <a:lstStyle/>
          <a:p>
            <a:r>
              <a:rPr lang="en-IN" dirty="0"/>
              <a:t>Solution Proposed vs Solutions Available in Market</a:t>
            </a:r>
          </a:p>
        </p:txBody>
      </p:sp>
      <p:sp>
        <p:nvSpPr>
          <p:cNvPr id="6" name="Text Placeholder 5">
            <a:extLst>
              <a:ext uri="{FF2B5EF4-FFF2-40B4-BE49-F238E27FC236}">
                <a16:creationId xmlns:a16="http://schemas.microsoft.com/office/drawing/2014/main" id="{61C97ED9-1A68-A4A2-A659-448365750EA1}"/>
              </a:ext>
            </a:extLst>
          </p:cNvPr>
          <p:cNvSpPr>
            <a:spLocks noGrp="1"/>
          </p:cNvSpPr>
          <p:nvPr>
            <p:ph type="body" sz="quarter" idx="18"/>
          </p:nvPr>
        </p:nvSpPr>
        <p:spPr/>
        <p:txBody>
          <a:bodyPr/>
          <a:lstStyle/>
          <a:p>
            <a:endParaRPr lang="en-IN"/>
          </a:p>
        </p:txBody>
      </p:sp>
      <p:sp>
        <p:nvSpPr>
          <p:cNvPr id="8" name="Text Placeholder 7">
            <a:extLst>
              <a:ext uri="{FF2B5EF4-FFF2-40B4-BE49-F238E27FC236}">
                <a16:creationId xmlns:a16="http://schemas.microsoft.com/office/drawing/2014/main" id="{70403189-9398-D385-EB76-80E695521BE1}"/>
              </a:ext>
            </a:extLst>
          </p:cNvPr>
          <p:cNvSpPr>
            <a:spLocks noGrp="1"/>
          </p:cNvSpPr>
          <p:nvPr>
            <p:ph type="body" sz="quarter" idx="20"/>
          </p:nvPr>
        </p:nvSpPr>
        <p:spPr>
          <a:xfrm>
            <a:off x="954568" y="3670794"/>
            <a:ext cx="6348776" cy="131437"/>
          </a:xfrm>
        </p:spPr>
        <p:txBody>
          <a:bodyPr/>
          <a:lstStyle/>
          <a:p>
            <a:r>
              <a:rPr lang="en-IN" dirty="0"/>
              <a:t>Key Metrics, Unique Value Proposition, Unfair Advantage</a:t>
            </a:r>
          </a:p>
        </p:txBody>
      </p:sp>
      <p:sp>
        <p:nvSpPr>
          <p:cNvPr id="9" name="Text Placeholder 8">
            <a:extLst>
              <a:ext uri="{FF2B5EF4-FFF2-40B4-BE49-F238E27FC236}">
                <a16:creationId xmlns:a16="http://schemas.microsoft.com/office/drawing/2014/main" id="{477D42E3-A947-2710-C924-4E067D0F0AAB}"/>
              </a:ext>
            </a:extLst>
          </p:cNvPr>
          <p:cNvSpPr>
            <a:spLocks noGrp="1"/>
          </p:cNvSpPr>
          <p:nvPr>
            <p:ph type="body" sz="quarter" idx="21"/>
          </p:nvPr>
        </p:nvSpPr>
        <p:spPr/>
        <p:txBody>
          <a:bodyPr/>
          <a:lstStyle/>
          <a:p>
            <a:endParaRPr lang="en-IN"/>
          </a:p>
        </p:txBody>
      </p:sp>
      <p:sp>
        <p:nvSpPr>
          <p:cNvPr id="11" name="Text Placeholder 10">
            <a:extLst>
              <a:ext uri="{FF2B5EF4-FFF2-40B4-BE49-F238E27FC236}">
                <a16:creationId xmlns:a16="http://schemas.microsoft.com/office/drawing/2014/main" id="{3352B26F-99BD-B0D2-ED4D-44F6DDD110CA}"/>
              </a:ext>
            </a:extLst>
          </p:cNvPr>
          <p:cNvSpPr>
            <a:spLocks noGrp="1"/>
          </p:cNvSpPr>
          <p:nvPr>
            <p:ph type="body" sz="quarter" idx="23"/>
          </p:nvPr>
        </p:nvSpPr>
        <p:spPr>
          <a:xfrm>
            <a:off x="954568" y="4677396"/>
            <a:ext cx="5583392" cy="248310"/>
          </a:xfrm>
        </p:spPr>
        <p:txBody>
          <a:bodyPr/>
          <a:lstStyle/>
          <a:p>
            <a:r>
              <a:rPr lang="en-IN" dirty="0"/>
              <a:t>Proof of Concept Demo, Technologies Used</a:t>
            </a:r>
          </a:p>
        </p:txBody>
      </p:sp>
      <p:sp>
        <p:nvSpPr>
          <p:cNvPr id="12" name="Text Placeholder 11">
            <a:extLst>
              <a:ext uri="{FF2B5EF4-FFF2-40B4-BE49-F238E27FC236}">
                <a16:creationId xmlns:a16="http://schemas.microsoft.com/office/drawing/2014/main" id="{825EE58E-1105-3516-FC41-7A58A6815511}"/>
              </a:ext>
            </a:extLst>
          </p:cNvPr>
          <p:cNvSpPr>
            <a:spLocks noGrp="1"/>
          </p:cNvSpPr>
          <p:nvPr>
            <p:ph type="body" sz="quarter" idx="24"/>
          </p:nvPr>
        </p:nvSpPr>
        <p:spPr/>
        <p:txBody>
          <a:bodyPr/>
          <a:lstStyle/>
          <a:p>
            <a:endParaRPr lang="en-IN"/>
          </a:p>
        </p:txBody>
      </p:sp>
      <p:sp>
        <p:nvSpPr>
          <p:cNvPr id="14" name="Text Placeholder 13">
            <a:extLst>
              <a:ext uri="{FF2B5EF4-FFF2-40B4-BE49-F238E27FC236}">
                <a16:creationId xmlns:a16="http://schemas.microsoft.com/office/drawing/2014/main" id="{5E2F6D04-57D8-C555-8542-E8E35FA27052}"/>
              </a:ext>
            </a:extLst>
          </p:cNvPr>
          <p:cNvSpPr>
            <a:spLocks noGrp="1"/>
          </p:cNvSpPr>
          <p:nvPr>
            <p:ph type="body" sz="quarter" idx="26"/>
          </p:nvPr>
        </p:nvSpPr>
        <p:spPr>
          <a:xfrm>
            <a:off x="954568" y="5733579"/>
            <a:ext cx="5583392" cy="248310"/>
          </a:xfrm>
        </p:spPr>
        <p:txBody>
          <a:bodyPr/>
          <a:lstStyle/>
          <a:p>
            <a:r>
              <a:rPr lang="en-IN" dirty="0"/>
              <a:t>Future Roadmap</a:t>
            </a:r>
          </a:p>
        </p:txBody>
      </p:sp>
      <p:sp>
        <p:nvSpPr>
          <p:cNvPr id="15" name="Text Placeholder 14">
            <a:extLst>
              <a:ext uri="{FF2B5EF4-FFF2-40B4-BE49-F238E27FC236}">
                <a16:creationId xmlns:a16="http://schemas.microsoft.com/office/drawing/2014/main" id="{5D5FC1D7-0A35-9051-CB49-2C25DECE2C93}"/>
              </a:ext>
            </a:extLst>
          </p:cNvPr>
          <p:cNvSpPr>
            <a:spLocks noGrp="1"/>
          </p:cNvSpPr>
          <p:nvPr>
            <p:ph type="body" sz="quarter" idx="27"/>
          </p:nvPr>
        </p:nvSpPr>
        <p:spPr/>
        <p:txBody>
          <a:bodyPr/>
          <a:lstStyle/>
          <a:p>
            <a:endParaRPr lang="en-IN"/>
          </a:p>
        </p:txBody>
      </p:sp>
      <p:sp>
        <p:nvSpPr>
          <p:cNvPr id="17" name="Title 16">
            <a:extLst>
              <a:ext uri="{FF2B5EF4-FFF2-40B4-BE49-F238E27FC236}">
                <a16:creationId xmlns:a16="http://schemas.microsoft.com/office/drawing/2014/main" id="{FC453BEA-BD75-F799-13CE-CA73D819BB2A}"/>
              </a:ext>
            </a:extLst>
          </p:cNvPr>
          <p:cNvSpPr>
            <a:spLocks noGrp="1"/>
          </p:cNvSpPr>
          <p:nvPr>
            <p:ph type="title"/>
          </p:nvPr>
        </p:nvSpPr>
        <p:spPr/>
        <p:txBody>
          <a:bodyPr/>
          <a:lstStyle/>
          <a:p>
            <a:r>
              <a:rPr lang="en-IN" sz="3200" dirty="0"/>
              <a:t>Agenda</a:t>
            </a:r>
          </a:p>
        </p:txBody>
      </p:sp>
    </p:spTree>
    <p:extLst>
      <p:ext uri="{BB962C8B-B14F-4D97-AF65-F5344CB8AC3E}">
        <p14:creationId xmlns:p14="http://schemas.microsoft.com/office/powerpoint/2010/main" val="411728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cs typeface="Roboto"/>
              </a:rPr>
              <a:t>Problem Statement</a:t>
            </a:r>
            <a:endParaRPr lang="en-US" dirty="0"/>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a:normAutofit/>
          </a:bodyPr>
          <a:lstStyle/>
          <a:p>
            <a:pPr marL="457200" indent="-4572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Payment failures pose a significant challenge in the realm of online shopping and hotel reservations. These failures not only lead to user frustration but also result in missed business opportunities for platform owners.</a:t>
            </a:r>
          </a:p>
          <a:p>
            <a:pPr marL="457200" indent="-4572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Furthermore, identifying the specific reasons for these failures, especially in cases of system malfunctions, can be a complex and challenging task.</a:t>
            </a:r>
            <a:endParaRPr lang="en-US" dirty="0">
              <a:solidFill>
                <a:schemeClr val="dk1"/>
              </a:solidFill>
              <a:latin typeface="Arial" panose="020B0604020202020204" pitchFamily="34" charset="0"/>
              <a:ea typeface="Roboto"/>
              <a:cs typeface="Arial" panose="020B0604020202020204" pitchFamily="34" charset="0"/>
            </a:endParaRPr>
          </a:p>
        </p:txBody>
      </p:sp>
    </p:spTree>
    <p:extLst>
      <p:ext uri="{BB962C8B-B14F-4D97-AF65-F5344CB8AC3E}">
        <p14:creationId xmlns:p14="http://schemas.microsoft.com/office/powerpoint/2010/main" val="359247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cs typeface="Roboto"/>
              </a:rPr>
              <a:t>Impact of the Problem </a:t>
            </a:r>
            <a:endParaRPr lang="en-US" dirty="0"/>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User Dissatisfaction : Payment failures can lead to user frustration and dissatisfaction. Customers who experience payment issues may abandon their purchase or booking altogether, resulting in lost sales and potential long-term customer dissatisfaction.</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Revenue Loss: Payment failures directly impact the revenue of platform owners. Failed transactions mean missed business opportunities, as customers are unable to complete their purchases or bookings. This loss of revenue can have a significant impact on the overall financial health and growth potential of the platform.</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Damage to Reputation: Frequent payment failures can damage the reputation of the platform among users. Negative experiences and difficulties in completing transactions can lead to a loss of trust and confidence in the platform's reliability, which can deter potential customers from using the service in the future.</a:t>
            </a:r>
          </a:p>
        </p:txBody>
      </p:sp>
    </p:spTree>
    <p:extLst>
      <p:ext uri="{BB962C8B-B14F-4D97-AF65-F5344CB8AC3E}">
        <p14:creationId xmlns:p14="http://schemas.microsoft.com/office/powerpoint/2010/main" val="13572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latin typeface="Roboto"/>
                <a:ea typeface="Roboto"/>
                <a:cs typeface="Roboto"/>
              </a:rPr>
              <a:t>Solution Proposed by You</a:t>
            </a:r>
            <a:endParaRPr lang="en-US" dirty="0"/>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vert="horz" lIns="91440" tIns="45720" rIns="91440" bIns="45720" rtlCol="0" anchor="t">
            <a:normAutofit lnSpcReduction="10000"/>
          </a:bodyPr>
          <a:lstStyle/>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Our application efficiently analyzes transaction failures and categorizes them into specific  buckets.</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We collect failure-related details from multiple sources such as logs, database and real-time API inputs via Logstash and filter out necessary information using techniques like pattern matching.</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The information is then processed by an ML model trained to understand failure reasons and assign them to appropriate buckets.</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Our application wil</a:t>
            </a:r>
            <a:r>
              <a:rPr lang="en-US" dirty="0">
                <a:solidFill>
                  <a:srgbClr val="374151"/>
                </a:solidFill>
                <a:latin typeface="Arial" panose="020B0604020202020204" pitchFamily="34" charset="0"/>
                <a:cs typeface="Arial" panose="020B0604020202020204" pitchFamily="34" charset="0"/>
              </a:rPr>
              <a:t>l also notify the users with a </a:t>
            </a:r>
            <a:r>
              <a:rPr lang="en-US" b="0" i="0" dirty="0">
                <a:solidFill>
                  <a:srgbClr val="374151"/>
                </a:solidFill>
                <a:effectLst/>
                <a:latin typeface="Arial" panose="020B0604020202020204" pitchFamily="34" charset="0"/>
                <a:cs typeface="Arial" panose="020B0604020202020204" pitchFamily="34" charset="0"/>
              </a:rPr>
              <a:t>personalized email templates with the possible reason of failure as per the bucket predicted by ML model. This feature helps users understand the reasons behind failures, especially if they are related to user issues like incorrect card numbers or insufficient funds and encourage them to </a:t>
            </a:r>
            <a:r>
              <a:rPr lang="en-US" dirty="0">
                <a:solidFill>
                  <a:srgbClr val="374151"/>
                </a:solidFill>
                <a:latin typeface="Arial" panose="020B0604020202020204" pitchFamily="34" charset="0"/>
                <a:cs typeface="Arial" panose="020B0604020202020204" pitchFamily="34" charset="0"/>
              </a:rPr>
              <a:t>re-initiate the transaction correcting the failure reason</a:t>
            </a:r>
            <a:r>
              <a:rPr lang="en-US" b="0" i="0" dirty="0">
                <a:solidFill>
                  <a:srgbClr val="374151"/>
                </a:solidFill>
                <a:effectLst/>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We also introduced a user interface that shows the failure statistics in dashboards and had </a:t>
            </a:r>
            <a:r>
              <a:rPr lang="en-US" dirty="0">
                <a:solidFill>
                  <a:srgbClr val="374151"/>
                </a:solidFill>
                <a:latin typeface="Arial" panose="020B0604020202020204" pitchFamily="34" charset="0"/>
                <a:cs typeface="Arial" panose="020B0604020202020204" pitchFamily="34" charset="0"/>
              </a:rPr>
              <a:t>more features such as </a:t>
            </a:r>
            <a:r>
              <a:rPr lang="en-US" b="0" i="0" dirty="0">
                <a:solidFill>
                  <a:srgbClr val="374151"/>
                </a:solidFill>
                <a:effectLst/>
                <a:latin typeface="Arial" panose="020B0604020202020204" pitchFamily="34" charset="0"/>
                <a:cs typeface="Arial" panose="020B0604020202020204" pitchFamily="34" charset="0"/>
              </a:rPr>
              <a:t>report generation, customizing email templates, and the ability to create new buckets.</a:t>
            </a:r>
          </a:p>
        </p:txBody>
      </p:sp>
    </p:spTree>
    <p:extLst>
      <p:ext uri="{BB962C8B-B14F-4D97-AF65-F5344CB8AC3E}">
        <p14:creationId xmlns:p14="http://schemas.microsoft.com/office/powerpoint/2010/main" val="9343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latin typeface="Roboto"/>
                <a:ea typeface="Roboto"/>
                <a:cs typeface="Roboto"/>
              </a:rPr>
              <a:t>Solutions Available in Market Already</a:t>
            </a:r>
            <a:endParaRPr lang="en-US" dirty="0"/>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vert="horz" lIns="91440" tIns="45720" rIns="91440" bIns="45720" rtlCol="0" anchor="t">
            <a:normAutofit/>
          </a:bodyPr>
          <a:lstStyle/>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Advanced Machine Learning: Existing market solutions often lack advanced machine learning capabilities for failure analysis, whereas our solution leverages ML models to provide more accurate and automated identification of failure reasons.</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Custom Email Notifications: Unlike other solutions, our solution offers the ability to create personalized email notifications for failed transactions, enhancing communication and enabling users to take appropriate actions.</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Comprehensive Data Analysis: Our solution stands out by employing a comprehensive approach to data analysis, collecting and analyzing transaction failure-related details from multiple sources, providing a holistic view of failures for thorough analysis.</a:t>
            </a:r>
            <a:br>
              <a:rPr lang="en-US" b="0" i="0" dirty="0">
                <a:solidFill>
                  <a:srgbClr val="374151"/>
                </a:solidFill>
                <a:effectLst/>
                <a:latin typeface="Arial" panose="020B0604020202020204" pitchFamily="34" charset="0"/>
                <a:cs typeface="Arial" panose="020B0604020202020204" pitchFamily="34" charset="0"/>
              </a:rPr>
            </a:br>
            <a:br>
              <a:rPr lang="en-US" b="0" i="0" dirty="0">
                <a:solidFill>
                  <a:srgbClr val="374151"/>
                </a:solidFill>
                <a:effectLst/>
                <a:latin typeface="Arial" panose="020B0604020202020204" pitchFamily="34" charset="0"/>
                <a:cs typeface="Arial" panose="020B0604020202020204" pitchFamily="34" charset="0"/>
              </a:rPr>
            </a:br>
            <a:r>
              <a:rPr lang="en-US" b="0" i="0" dirty="0">
                <a:solidFill>
                  <a:srgbClr val="374151"/>
                </a:solidFill>
                <a:effectLst/>
                <a:latin typeface="Arial" panose="020B0604020202020204" pitchFamily="34" charset="0"/>
                <a:cs typeface="Arial" panose="020B0604020202020204" pitchFamily="34" charset="0"/>
              </a:rPr>
              <a:t>Ex : Splunk, Kibana, </a:t>
            </a:r>
            <a:r>
              <a:rPr lang="en-IN" b="0" i="0" dirty="0">
                <a:solidFill>
                  <a:srgbClr val="374151"/>
                </a:solidFill>
                <a:effectLst/>
                <a:latin typeface="Arial" panose="020B0604020202020204" pitchFamily="34" charset="0"/>
                <a:cs typeface="Arial" panose="020B0604020202020204" pitchFamily="34" charset="0"/>
              </a:rPr>
              <a:t>AppDynamics, New Relic</a:t>
            </a:r>
            <a:endParaRPr lang="en-US" b="0" i="0" dirty="0">
              <a:solidFill>
                <a:srgbClr val="37415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013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latin typeface="Roboto"/>
                <a:ea typeface="Roboto"/>
                <a:cs typeface="Roboto"/>
              </a:rPr>
              <a:t>Key Metrics</a:t>
            </a:r>
            <a:endParaRPr lang="en-US" dirty="0"/>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vert="horz" lIns="91440" tIns="45720" rIns="91440" bIns="45720" rtlCol="0" anchor="t">
            <a:normAutofit/>
          </a:bodyPr>
          <a:lstStyle/>
          <a:p>
            <a:pPr marL="171450" indent="-171450">
              <a:buFont typeface="Arial" panose="020B0604020202020204" pitchFamily="34" charset="0"/>
              <a:buChar char="•"/>
            </a:pPr>
            <a:r>
              <a:rPr lang="en-US" dirty="0">
                <a:solidFill>
                  <a:schemeClr val="dk1"/>
                </a:solidFill>
                <a:latin typeface="Arial" panose="020B0604020202020204" pitchFamily="34" charset="0"/>
                <a:ea typeface="Roboto"/>
                <a:cs typeface="Arial" panose="020B0604020202020204" pitchFamily="34" charset="0"/>
              </a:rPr>
              <a:t>Implement data collection mechanisms from logs, database tables, and real-time API inputs, ensuring the capture of relevant transaction failure-related details.</a:t>
            </a:r>
          </a:p>
          <a:p>
            <a:pPr marL="171450" indent="-171450">
              <a:buFont typeface="Arial" panose="020B0604020202020204" pitchFamily="34" charset="0"/>
              <a:buChar char="•"/>
            </a:pPr>
            <a:r>
              <a:rPr lang="en-US" dirty="0">
                <a:solidFill>
                  <a:schemeClr val="dk1"/>
                </a:solidFill>
                <a:latin typeface="Arial" panose="020B0604020202020204" pitchFamily="34" charset="0"/>
                <a:ea typeface="Roboto"/>
                <a:cs typeface="Arial" panose="020B0604020202020204" pitchFamily="34" charset="0"/>
              </a:rPr>
              <a:t>Train the ML model using a comprehensive dataset to accurately understand the reasons behind transaction failures and categorize them into defined buckets with a high degree of accuracy.</a:t>
            </a:r>
          </a:p>
          <a:p>
            <a:pPr marL="171450" indent="-171450">
              <a:buFont typeface="Arial" panose="020B0604020202020204" pitchFamily="34" charset="0"/>
              <a:buChar char="•"/>
            </a:pPr>
            <a:r>
              <a:rPr lang="en-US" dirty="0">
                <a:solidFill>
                  <a:schemeClr val="dk1"/>
                </a:solidFill>
                <a:latin typeface="Arial" panose="020B0604020202020204" pitchFamily="34" charset="0"/>
                <a:ea typeface="Roboto"/>
                <a:cs typeface="Arial" panose="020B0604020202020204" pitchFamily="34" charset="0"/>
              </a:rPr>
              <a:t>Integrate the feature that allows users to create personalized email templates for sending notifications about failed transactions within specific buckets, ensuring it is user-friendly and easily configurable.</a:t>
            </a:r>
          </a:p>
          <a:p>
            <a:pPr marL="171450" indent="-171450">
              <a:buFont typeface="Arial" panose="020B0604020202020204" pitchFamily="34" charset="0"/>
              <a:buChar char="•"/>
            </a:pPr>
            <a:r>
              <a:rPr lang="en-US" dirty="0">
                <a:solidFill>
                  <a:schemeClr val="dk1"/>
                </a:solidFill>
                <a:latin typeface="Arial" panose="020B0604020202020204" pitchFamily="34" charset="0"/>
                <a:ea typeface="Roboto"/>
                <a:cs typeface="Arial" panose="020B0604020202020204" pitchFamily="34" charset="0"/>
              </a:rPr>
              <a:t>Implementing a user interface (UI) that includes interactive dashboards showcasing failure statistics under each bucket and provides users with the ability to download reports</a:t>
            </a:r>
          </a:p>
        </p:txBody>
      </p:sp>
    </p:spTree>
    <p:extLst>
      <p:ext uri="{BB962C8B-B14F-4D97-AF65-F5344CB8AC3E}">
        <p14:creationId xmlns:p14="http://schemas.microsoft.com/office/powerpoint/2010/main" val="114356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latin typeface="Roboto"/>
                <a:ea typeface="Roboto"/>
                <a:cs typeface="Roboto"/>
              </a:rPr>
              <a:t>Unique Value Proposition</a:t>
            </a:r>
            <a:endParaRPr lang="en-US" dirty="0"/>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vert="horz" lIns="91440" tIns="45720" rIns="91440" bIns="45720" rtlCol="0" anchor="t">
            <a:normAutofit fontScale="92500" lnSpcReduction="10000"/>
          </a:bodyPr>
          <a:lstStyle/>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Advanced Machine Learning: Our solution utilizes advanced machine learning techniques for precise analysis and categorization of transaction failures, providing accurate insights for resolution.</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Comprehensive Data Collection: We employ a comprehensive approach to gather transaction failure-related details from multiple sources, ensuring a thorough analysis and a holistic view of failures.</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Personalized Email Templates: Our solution introduces a unique feature that allows users to create personalized email templates for sending notifications about failed transactions within specific buckets, enhancing communication and user comprehension.</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User-Friendly UI with Dashboards: Our user interface (UI) features interactive dashboards showcasing failure statistics under each bucket, providing a visual representation of failure trends for quick analysis.</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Downloadable Reports: Our solution offers the ability to download reports, enabling users to access comprehensive documentation of transaction failures, analysis results, and insights for further review and sharing.</a:t>
            </a:r>
          </a:p>
        </p:txBody>
      </p:sp>
    </p:spTree>
    <p:extLst>
      <p:ext uri="{BB962C8B-B14F-4D97-AF65-F5344CB8AC3E}">
        <p14:creationId xmlns:p14="http://schemas.microsoft.com/office/powerpoint/2010/main" val="572168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latin typeface="Roboto"/>
                <a:ea typeface="Roboto"/>
                <a:cs typeface="Roboto"/>
              </a:rPr>
              <a:t>Unfair Advantage</a:t>
            </a:r>
            <a:endParaRPr lang="en-US" dirty="0">
              <a:cs typeface="Roboto"/>
            </a:endParaRPr>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vert="horz" lIns="91440" tIns="45720" rIns="91440" bIns="45720" rtlCol="0" anchor="t">
            <a:normAutofit/>
          </a:bodyPr>
          <a:lstStyle/>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Deep Domain Expertise: Our extensive domain expertise in transaction failure analysis allows us to offer a tailored solution that addresses specific challenges, setting us apart from generic offerings.</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Proprietary Technology: We leverage proprietary technology and algorithms, which cannot be easily replicated or acquired, giving us a unique selling proposition and a competitive edge.</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Existing Partnership and Integration Capabilities: Our established partnerships and seamless integration with customers' systems provide us with an advantage, as we have a deeper understanding of their operations and can offer a more streamlined implementation process compared to competitors.</a:t>
            </a:r>
          </a:p>
        </p:txBody>
      </p:sp>
    </p:spTree>
    <p:extLst>
      <p:ext uri="{BB962C8B-B14F-4D97-AF65-F5344CB8AC3E}">
        <p14:creationId xmlns:p14="http://schemas.microsoft.com/office/powerpoint/2010/main" val="227973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7121259853020030"/>
</p:tagLst>
</file>

<file path=ppt/tags/tag2.xml><?xml version="1.0" encoding="utf-8"?>
<p:tagLst xmlns:a="http://schemas.openxmlformats.org/drawingml/2006/main" xmlns:r="http://schemas.openxmlformats.org/officeDocument/2006/relationships" xmlns:p="http://schemas.openxmlformats.org/presentationml/2006/main">
  <p:tag name="TEMPLAFYSLIDEID" val="637121259853020087"/>
</p:tagLst>
</file>

<file path=ppt/theme/theme1.xml><?xml version="1.0" encoding="utf-8"?>
<a:theme xmlns:a="http://schemas.openxmlformats.org/drawingml/2006/main" name="Altimetrik Standard PPT ThemeOffice Theme">
  <a:themeElements>
    <a:clrScheme name="Altimetrik_Office_Color_Theme">
      <a:dk1>
        <a:srgbClr val="000000"/>
      </a:dk1>
      <a:lt1>
        <a:srgbClr val="FFFFFF"/>
      </a:lt1>
      <a:dk2>
        <a:srgbClr val="8C8C8C"/>
      </a:dk2>
      <a:lt2>
        <a:srgbClr val="E7E6E6"/>
      </a:lt2>
      <a:accent1>
        <a:srgbClr val="505A73"/>
      </a:accent1>
      <a:accent2>
        <a:srgbClr val="E65A14"/>
      </a:accent2>
      <a:accent3>
        <a:srgbClr val="343841"/>
      </a:accent3>
      <a:accent4>
        <a:srgbClr val="002D4B"/>
      </a:accent4>
      <a:accent5>
        <a:srgbClr val="0096AA"/>
      </a:accent5>
      <a:accent6>
        <a:srgbClr val="8CC841"/>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Auto-saved]" id="{19480C41-D831-1249-8050-1E49EEBD69AD}" vid="{92CE9068-4E19-0746-AA24-480F4DA0B0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EBADCDC-53C9-3244-984D-7BBF12F16F4F}">
  <we:reference id="wa104380278" version="1.0.0.6" store="en-GB" storeType="OMEX"/>
  <we:alternateReferences>
    <we:reference id="wa104380278" version="1.0.0.6" store="wa104380278"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24CF3D28D077644B1FCC82C6551D1D1" ma:contentTypeVersion="0" ma:contentTypeDescription="Create a new document." ma:contentTypeScope="" ma:versionID="b41b087aabf69f117cf34d744adfabe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C8993B-A077-4A6F-9C87-BA42A327A36B}">
  <ds:schemaRefs>
    <ds:schemaRef ds:uri="http://purl.org/dc/terms/"/>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documentManagement/typ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CA248FF8-09D4-4B13-9478-0DDCC451F8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3681A4F-984A-4E59-8391-65AFBAB941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Altimetrik Standard PPT ThemeOffice Theme</Template>
  <TotalTime>10383</TotalTime>
  <Words>1188</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Roboto</vt:lpstr>
      <vt:lpstr>Altimetrik Standard PPT ThemeOffice Theme</vt:lpstr>
      <vt:lpstr>  PayTrack Insights Intelligent Payment Failure Analytics</vt:lpstr>
      <vt:lpstr>Agenda</vt:lpstr>
      <vt:lpstr>Problem Statement</vt:lpstr>
      <vt:lpstr>Impact of the Problem </vt:lpstr>
      <vt:lpstr>Solution Proposed by You</vt:lpstr>
      <vt:lpstr>Solutions Available in Market Already</vt:lpstr>
      <vt:lpstr>Key Metrics</vt:lpstr>
      <vt:lpstr>Unique Value Proposition</vt:lpstr>
      <vt:lpstr>Unfair Advantage</vt:lpstr>
      <vt:lpstr>System Diagram</vt:lpstr>
      <vt:lpstr>Proof of Concept (PoC)</vt:lpstr>
      <vt:lpstr>Technologies Used</vt:lpstr>
      <vt:lpstr>Solution Roadmap Beyond PoC</vt:lpstr>
      <vt:lpstr>Customer Segments</vt:lpstr>
      <vt:lpstr>Other Important Aspects</vt:lpstr>
      <vt:lpstr>Keep Innovating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Basanagouda Khandappagoudra</dc:creator>
  <cp:lastModifiedBy>Guna Teja Yadavalli</cp:lastModifiedBy>
  <cp:revision>106</cp:revision>
  <dcterms:created xsi:type="dcterms:W3CDTF">2020-04-07T07:36:45Z</dcterms:created>
  <dcterms:modified xsi:type="dcterms:W3CDTF">2023-07-05T07:35:50Z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0x010100C24CF3D28D077644B1FCC82C6551D1D1</vt:lpwstr>
  </property>
  <property fmtid="{D5CDD505-2E9C-101B-9397-08002B2CF9AE}" pid="3" name="CustomerId">
    <vt:lpwstr>altimetrik</vt:lpwstr>
  </property>
  <property fmtid="{D5CDD505-2E9C-101B-9397-08002B2CF9AE}" pid="4" name="TemplateId">
    <vt:lpwstr>637121259845323271</vt:lpwstr>
  </property>
  <property fmtid="{D5CDD505-2E9C-101B-9397-08002B2CF9AE}" pid="5" name="UserProfileId">
    <vt:lpwstr>637199428952830345</vt:lpwstr>
  </property>
</Properties>
</file>