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255c9b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255c9b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255c9b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255c9b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255c9b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1255c9b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255c9b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255c9b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255c9b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255c9b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120ed4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120ed4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20ed45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20ed45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20ed45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20ed45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20ed45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20ed45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20ed45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20ed45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20ed45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20ed45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255c9b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255c9b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255c9b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255c9b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aruntiwarihp/phishing-site-urls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0" y="1773750"/>
            <a:ext cx="6500775" cy="32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48350" y="0"/>
            <a:ext cx="85206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</a:t>
            </a:r>
            <a:r>
              <a:rPr lang="iw"/>
              <a:t>hishing Detection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109750" y="3888175"/>
            <a:ext cx="351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Paz Levi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Spliting the data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train-test split procedure is used to estimate the performance of machine learning algorithms when they are used to make predictions on data not used to train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38" y="2365275"/>
            <a:ext cx="47910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Logistic Regression - Model for training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Logistic regression is a classification algorithm used to find the probability of event success and event failure.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WHY? simple, fast, good results!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38" y="2571750"/>
            <a:ext cx="42957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600" y="2204050"/>
            <a:ext cx="2970075" cy="2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MultinomialNB </a:t>
            </a:r>
            <a:r>
              <a:rPr lang="iw"/>
              <a:t>- Model for training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The multinomial Naive Bayes classifier is suitable for classification with discrete features (e.g., word counts for text classification). The multinomial distribution normally requires integer feature counts. </a:t>
            </a:r>
            <a:r>
              <a:rPr lang="iw"/>
              <a:t>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13" y="2720438"/>
            <a:ext cx="40481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150" y="2226449"/>
            <a:ext cx="3149325" cy="26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As we have seen, Logistics regression is a better model for this problem with an accuracy of almost </a:t>
            </a:r>
            <a:r>
              <a:rPr b="1" lang="iw"/>
              <a:t>97</a:t>
            </a:r>
            <a:r>
              <a:rPr lang="iw"/>
              <a:t>%!</a:t>
            </a:r>
            <a:br>
              <a:rPr lang="iw"/>
            </a:br>
            <a:r>
              <a:rPr lang="iw"/>
              <a:t>(It is important to note that I measured the success of the model by r2 score)</a:t>
            </a:r>
            <a:br>
              <a:rPr lang="iw"/>
            </a:b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300" y="2387800"/>
            <a:ext cx="38481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275" y="2861074"/>
            <a:ext cx="3220776" cy="1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17275" y="292800"/>
            <a:ext cx="691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300"/>
              <a:t>Summary: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15"/>
            <a:ext cx="8839202" cy="2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Phi</a:t>
            </a:r>
            <a:r>
              <a:rPr lang="iw"/>
              <a:t>shing Detection (בעברית - דיוג) -  What is it?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" sz="1600"/>
              <a:t>Is an attempt to steal sensitive information by impersonating the Internet. </a:t>
            </a:r>
            <a:br>
              <a:rPr lang="iw" sz="1600"/>
            </a:br>
            <a:r>
              <a:rPr lang="iw" sz="1600"/>
              <a:t>The information may include, but is not limited to, usernames and passwords or financial details.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600"/>
              <a:t>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w" sz="1600"/>
              <a:t>Phishing is done by impersonating a legitimate party who wants to get the information. 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w" sz="1600"/>
              <a:t>The impersonator usually sends an instant message or e-mail in the name of a reputable website, in which the user is asked to click on a link. After clicking on the link, the user arrives at a fake website where he is asked to enter the details that the impostor wants to steal.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/>
              <a:t>The Dataset: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 I was based on is taken from the “Kaggle” website</a:t>
            </a:r>
            <a:br>
              <a:rPr lang="iw"/>
            </a:br>
            <a:r>
              <a:rPr lang="iw"/>
              <a:t>Link- </a:t>
            </a:r>
            <a:r>
              <a:rPr lang="iw" u="sng">
                <a:solidFill>
                  <a:schemeClr val="hlink"/>
                </a:solidFill>
                <a:hlinkClick r:id="rId3"/>
              </a:rPr>
              <a:t>https://www.kaggle.com/taruntiwarihp/phishing-site-urls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81" y="2163950"/>
            <a:ext cx="5127725" cy="24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Distribution of the label in the data: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5" y="1477025"/>
            <a:ext cx="8617576" cy="30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Preprocessing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iw" sz="1350">
                <a:solidFill>
                  <a:schemeClr val="dk1"/>
                </a:solidFill>
                <a:highlight>
                  <a:srgbClr val="FFFFFF"/>
                </a:highlight>
              </a:rPr>
              <a:t>Now that we have the data, we have to vectorize our URLs. I used CountVectorizer and gather words using tokenizer, since there are words in urls that are more important than other words e.g ‘virus’, ‘.exe’ ,’.dat’ etc. Lets convert the URLs into a vector form.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5" y="3520675"/>
            <a:ext cx="56102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52400" y="2069100"/>
            <a:ext cx="35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Before: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25" y="2452662"/>
            <a:ext cx="7444602" cy="6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53750" y="3152475"/>
            <a:ext cx="39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After: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SnowballStemmer: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iw" sz="1550">
                <a:solidFill>
                  <a:schemeClr val="dk1"/>
                </a:solidFill>
                <a:highlight>
                  <a:srgbClr val="FFFFFF"/>
                </a:highlight>
              </a:rPr>
              <a:t>Snowball is a small string processing language, gives root words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650" y="1784800"/>
            <a:ext cx="2305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V</a:t>
            </a:r>
            <a:r>
              <a:rPr lang="iw"/>
              <a:t>isualization - Using WordCloud 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00" y="1151675"/>
            <a:ext cx="7007650" cy="37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Visualization of the common words on phishing sites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00" y="1140850"/>
            <a:ext cx="73456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Creating model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Using CountVectorizer -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CountVectorizer is used to transform a corpora of text to a vector of term / token 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50" y="2651488"/>
            <a:ext cx="60960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