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8DFF"/>
    <a:srgbClr val="F0CFFF"/>
    <a:srgbClr val="FFC5E8"/>
    <a:srgbClr val="50DC99"/>
    <a:srgbClr val="4BD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12A4-0F61-734D-BAB3-9B8B2256D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200D6-D68A-084C-B9D5-532964C35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D02DD-82AD-DC46-A4AD-C1ECFE93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6609-44A0-474C-964F-DCE72B49E741}" type="datetimeFigureOut">
              <a:rPr lang="en-CL" smtClean="0"/>
              <a:t>5/26/21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60CA6-C52A-1F4D-BC2F-2602F821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6ACB-77A6-7F43-862A-A41EC459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E1B8-4B46-7046-9E70-51D508737BB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2380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8597-6B98-234D-9FDB-BF7D3A6C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99390-7C98-514E-B9C5-386F2D6AF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6A916-6D46-7E49-BDF2-E844D14A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6609-44A0-474C-964F-DCE72B49E741}" type="datetimeFigureOut">
              <a:rPr lang="en-CL" smtClean="0"/>
              <a:t>5/26/21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40703-3B98-1248-9058-9DA58DBB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326CF-4C15-3644-998E-EA8BC7DF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E1B8-4B46-7046-9E70-51D508737BB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78378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78A40-67A9-144C-8A2D-7A426489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38D9D-FC43-9D46-895D-B2EC2512A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315D6-D31C-B741-A37D-BB7E1A83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6609-44A0-474C-964F-DCE72B49E741}" type="datetimeFigureOut">
              <a:rPr lang="en-CL" smtClean="0"/>
              <a:t>5/26/21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18B0-2CE2-254B-A7D1-0D5D25A5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85D73-AD3D-7348-BF4F-A11AFFB6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E1B8-4B46-7046-9E70-51D508737BB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66167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6FD8-2F2C-CB4E-8CCB-852D4CA7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F0F2B-2811-DC4F-8201-ED10219CF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D719B-4C43-5E4D-AC80-E78634DA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6609-44A0-474C-964F-DCE72B49E741}" type="datetimeFigureOut">
              <a:rPr lang="en-CL" smtClean="0"/>
              <a:t>5/26/21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67611-C0FC-A144-8F47-0C5907C7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F05C4-53E6-5E46-B257-4F599578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E1B8-4B46-7046-9E70-51D508737BB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99878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A02D-AC42-8447-872D-E2137AFE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1EDD7-A7C4-974A-BE10-0FA1FFB9B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B233C-30DD-D64A-8301-537D96CF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6609-44A0-474C-964F-DCE72B49E741}" type="datetimeFigureOut">
              <a:rPr lang="en-CL" smtClean="0"/>
              <a:t>5/26/21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FEE4C-8FED-5F44-8887-0DAD49BE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5F0D4-8E4A-8144-B4C8-E6CBB7B6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E1B8-4B46-7046-9E70-51D508737BB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26894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2BD5-5BA6-5747-B4F6-729A8C50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10B55-2F36-1247-B15A-40A32B206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CDF55-FECD-3448-A269-25EDB5DF7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4CB51-B04E-9041-B2EE-C79A3317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6609-44A0-474C-964F-DCE72B49E741}" type="datetimeFigureOut">
              <a:rPr lang="en-CL" smtClean="0"/>
              <a:t>5/26/21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14F58-FD64-4447-ADCE-B060D2B4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8ACD8-221F-0B49-AB39-88E7BAA2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E1B8-4B46-7046-9E70-51D508737BB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24841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FF73-4202-864C-95B6-C2926E98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D9544-FAE7-D748-96FF-AAF3C0AD0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7C9F9-3B38-EE46-A77C-F5CD0FC49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A62E2-7ADD-D14B-BE8E-FC32934CA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D02E8-8300-344F-AB7D-E19F56641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BE7B9-2047-1A47-BECC-564C0871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6609-44A0-474C-964F-DCE72B49E741}" type="datetimeFigureOut">
              <a:rPr lang="en-CL" smtClean="0"/>
              <a:t>5/26/21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1C1B9-D1E4-5C4E-B6E0-659AFFDB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B0BED-B77A-DF46-8CF4-BE1D6A42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E1B8-4B46-7046-9E70-51D508737BB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88662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87DF-25AB-FA4E-B57F-AC0FA43C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1B560-EF7E-9B4E-8459-D860E2C7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6609-44A0-474C-964F-DCE72B49E741}" type="datetimeFigureOut">
              <a:rPr lang="en-CL" smtClean="0"/>
              <a:t>5/26/21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6DD1C-1A14-DA42-BFBD-160B1C3B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BB39D-C714-DC4F-8DA7-82D3F282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E1B8-4B46-7046-9E70-51D508737BB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524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97008-9C39-0644-B207-BFE46225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6609-44A0-474C-964F-DCE72B49E741}" type="datetimeFigureOut">
              <a:rPr lang="en-CL" smtClean="0"/>
              <a:t>5/26/21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93E18-E746-3A45-B7EB-E03E1A2A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761B7-9023-B945-BC2E-AB2325EA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E1B8-4B46-7046-9E70-51D508737BB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33619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2245-1812-8140-B72E-BEE105A1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D8901-F25C-FA49-B23C-DF60FB94B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4A383-2849-E548-AAD0-0267FBAB5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5677C-338B-6346-89BE-215B9B8F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6609-44A0-474C-964F-DCE72B49E741}" type="datetimeFigureOut">
              <a:rPr lang="en-CL" smtClean="0"/>
              <a:t>5/26/21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9636E-8A2E-9444-B30F-4F5E0365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DECBC-A656-F449-9819-CEB928A8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E1B8-4B46-7046-9E70-51D508737BB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98135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4128-E863-1D46-9327-4973AC4D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C1677-D8A0-E344-B713-723B462A0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30B22-F9F7-6749-B24B-9814F6EA2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EC349-BF1E-9240-A346-E72A6998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6609-44A0-474C-964F-DCE72B49E741}" type="datetimeFigureOut">
              <a:rPr lang="en-CL" smtClean="0"/>
              <a:t>5/26/21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71394-2B35-6C46-8E4E-B9E5FEC8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0ECD7-6637-674E-B412-991EFE54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E1B8-4B46-7046-9E70-51D508737BB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91751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065BB-DAC2-DB4E-97A2-4CA06294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D60A4-5BC4-E245-BA68-90E7C29D5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4AB9E-D34B-D14C-9E71-8848B859A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F6609-44A0-474C-964F-DCE72B49E741}" type="datetimeFigureOut">
              <a:rPr lang="en-CL" smtClean="0"/>
              <a:t>5/26/21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B15C0-0A47-F947-B872-9EC44C06B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26C65-EE66-AB4B-8238-7B354FDA0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8E1B8-4B46-7046-9E70-51D508737BB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23839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E72EE29-D08F-904A-845D-C3744ACF918D}"/>
              </a:ext>
            </a:extLst>
          </p:cNvPr>
          <p:cNvCxnSpPr>
            <a:cxnSpLocks/>
          </p:cNvCxnSpPr>
          <p:nvPr/>
        </p:nvCxnSpPr>
        <p:spPr>
          <a:xfrm>
            <a:off x="5782830" y="5721148"/>
            <a:ext cx="368536" cy="29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EA6533D-0850-1447-9D10-569C9F79763A}"/>
              </a:ext>
            </a:extLst>
          </p:cNvPr>
          <p:cNvCxnSpPr>
            <a:cxnSpLocks/>
          </p:cNvCxnSpPr>
          <p:nvPr/>
        </p:nvCxnSpPr>
        <p:spPr>
          <a:xfrm flipH="1">
            <a:off x="2442812" y="2691305"/>
            <a:ext cx="105703" cy="503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77E6ECC-B9A3-C64E-AA69-1A9BC015B611}"/>
              </a:ext>
            </a:extLst>
          </p:cNvPr>
          <p:cNvCxnSpPr>
            <a:cxnSpLocks/>
          </p:cNvCxnSpPr>
          <p:nvPr/>
        </p:nvCxnSpPr>
        <p:spPr>
          <a:xfrm>
            <a:off x="5295999" y="4416447"/>
            <a:ext cx="0" cy="29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5B37C0A-4CF9-7B43-B78C-CF3C0F738055}"/>
              </a:ext>
            </a:extLst>
          </p:cNvPr>
          <p:cNvCxnSpPr/>
          <p:nvPr/>
        </p:nvCxnSpPr>
        <p:spPr>
          <a:xfrm>
            <a:off x="4457210" y="4811044"/>
            <a:ext cx="411673" cy="324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4401292-5F7E-7C46-946B-99544FEE62EA}"/>
              </a:ext>
            </a:extLst>
          </p:cNvPr>
          <p:cNvCxnSpPr/>
          <p:nvPr/>
        </p:nvCxnSpPr>
        <p:spPr>
          <a:xfrm flipV="1">
            <a:off x="4331581" y="5638503"/>
            <a:ext cx="454406" cy="165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67177CB-DA96-0144-A4FA-FAE8D7B2769E}"/>
              </a:ext>
            </a:extLst>
          </p:cNvPr>
          <p:cNvCxnSpPr/>
          <p:nvPr/>
        </p:nvCxnSpPr>
        <p:spPr>
          <a:xfrm flipV="1">
            <a:off x="8248930" y="898426"/>
            <a:ext cx="556621" cy="301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2F78093-044B-0F44-A735-6BACCE575267}"/>
              </a:ext>
            </a:extLst>
          </p:cNvPr>
          <p:cNvCxnSpPr>
            <a:cxnSpLocks/>
          </p:cNvCxnSpPr>
          <p:nvPr/>
        </p:nvCxnSpPr>
        <p:spPr>
          <a:xfrm>
            <a:off x="8527240" y="1964654"/>
            <a:ext cx="556921" cy="3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8230BCF-307F-0242-A5B1-7609BC8898D2}"/>
              </a:ext>
            </a:extLst>
          </p:cNvPr>
          <p:cNvCxnSpPr/>
          <p:nvPr/>
        </p:nvCxnSpPr>
        <p:spPr>
          <a:xfrm>
            <a:off x="9084161" y="3583304"/>
            <a:ext cx="369720" cy="456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8ACAABD-B3DF-0D47-B195-2093B5F9FA06}"/>
              </a:ext>
            </a:extLst>
          </p:cNvPr>
          <p:cNvCxnSpPr/>
          <p:nvPr/>
        </p:nvCxnSpPr>
        <p:spPr>
          <a:xfrm flipV="1">
            <a:off x="8698674" y="4811044"/>
            <a:ext cx="385487" cy="489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A04999B-984C-5A47-9288-CE5D24AB25B6}"/>
              </a:ext>
            </a:extLst>
          </p:cNvPr>
          <p:cNvCxnSpPr/>
          <p:nvPr/>
        </p:nvCxnSpPr>
        <p:spPr>
          <a:xfrm flipH="1">
            <a:off x="9952645" y="3669475"/>
            <a:ext cx="366549" cy="401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9AF69F2-0B09-AF4A-8615-95919B4836B6}"/>
              </a:ext>
            </a:extLst>
          </p:cNvPr>
          <p:cNvCxnSpPr/>
          <p:nvPr/>
        </p:nvCxnSpPr>
        <p:spPr>
          <a:xfrm>
            <a:off x="9667779" y="4973145"/>
            <a:ext cx="135299" cy="665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1F21798-E316-4441-A67F-6C3AA79B3D5D}"/>
              </a:ext>
            </a:extLst>
          </p:cNvPr>
          <p:cNvCxnSpPr>
            <a:stCxn id="32" idx="6"/>
          </p:cNvCxnSpPr>
          <p:nvPr/>
        </p:nvCxnSpPr>
        <p:spPr>
          <a:xfrm flipV="1">
            <a:off x="10404049" y="4416447"/>
            <a:ext cx="354995" cy="7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09C33CE-B5DD-0546-A5D4-71579D6B4CCD}"/>
              </a:ext>
            </a:extLst>
          </p:cNvPr>
          <p:cNvCxnSpPr/>
          <p:nvPr/>
        </p:nvCxnSpPr>
        <p:spPr>
          <a:xfrm>
            <a:off x="10135919" y="4707086"/>
            <a:ext cx="457078" cy="50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0DD7E8E-3EE4-0A45-8641-F3B885DF98FA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2991503" y="1377077"/>
            <a:ext cx="59743" cy="324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A8F9D6-AA0A-3343-8DCB-16450CE97628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1994596" y="1462319"/>
            <a:ext cx="292885" cy="34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3B63E13-DA7C-A844-A443-B6A48739C2A4}"/>
              </a:ext>
            </a:extLst>
          </p:cNvPr>
          <p:cNvCxnSpPr/>
          <p:nvPr/>
        </p:nvCxnSpPr>
        <p:spPr>
          <a:xfrm>
            <a:off x="1306286" y="2007381"/>
            <a:ext cx="1136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BEE582F-EBED-7F44-9FF5-CAB2BB3A43AC}"/>
              </a:ext>
            </a:extLst>
          </p:cNvPr>
          <p:cNvCxnSpPr>
            <a:endCxn id="4" idx="3"/>
          </p:cNvCxnSpPr>
          <p:nvPr/>
        </p:nvCxnSpPr>
        <p:spPr>
          <a:xfrm flipV="1">
            <a:off x="1437779" y="2640891"/>
            <a:ext cx="714904" cy="341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AADEE11-876E-A74E-B624-207534E5449E}"/>
              </a:ext>
            </a:extLst>
          </p:cNvPr>
          <p:cNvSpPr/>
          <p:nvPr/>
        </p:nvSpPr>
        <p:spPr>
          <a:xfrm>
            <a:off x="7226134" y="941863"/>
            <a:ext cx="1472540" cy="143691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sz="1400" dirty="0"/>
              <a:t>Préstamo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FCE0B865-B13E-5C41-AA4E-2F7D88504AB8}"/>
              </a:ext>
            </a:extLst>
          </p:cNvPr>
          <p:cNvSpPr/>
          <p:nvPr/>
        </p:nvSpPr>
        <p:spPr>
          <a:xfrm rot="21207569">
            <a:off x="4714739" y="1375435"/>
            <a:ext cx="1129901" cy="1187465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sz="1600" dirty="0"/>
              <a:t>pide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1CA443-993B-8342-B64B-04E3A4CE01F3}"/>
              </a:ext>
            </a:extLst>
          </p:cNvPr>
          <p:cNvGrpSpPr/>
          <p:nvPr/>
        </p:nvGrpSpPr>
        <p:grpSpPr>
          <a:xfrm>
            <a:off x="432603" y="518373"/>
            <a:ext cx="3121231" cy="3420093"/>
            <a:chOff x="391886" y="688769"/>
            <a:chExt cx="3097480" cy="413855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A04586A-DDDE-A341-8077-A719A04D5C1F}"/>
                </a:ext>
              </a:extLst>
            </p:cNvPr>
            <p:cNvSpPr/>
            <p:nvPr/>
          </p:nvSpPr>
          <p:spPr>
            <a:xfrm>
              <a:off x="1883229" y="2030680"/>
              <a:ext cx="1472540" cy="143691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L" dirty="0"/>
                <a:t>Socio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F796193-536F-CA4C-B38E-3195D78893BC}"/>
                </a:ext>
              </a:extLst>
            </p:cNvPr>
            <p:cNvSpPr/>
            <p:nvPr/>
          </p:nvSpPr>
          <p:spPr>
            <a:xfrm>
              <a:off x="391886" y="2030681"/>
              <a:ext cx="997527" cy="1039091"/>
            </a:xfrm>
            <a:prstGeom prst="ellipse">
              <a:avLst/>
            </a:prstGeom>
            <a:solidFill>
              <a:srgbClr val="F0CFFF"/>
            </a:solidFill>
            <a:ln>
              <a:solidFill>
                <a:srgbClr val="BD8D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L" sz="1200" dirty="0"/>
                <a:t>Apellido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27CC4E0-E5F1-4744-A06B-4BCCFE9C210C}"/>
                </a:ext>
              </a:extLst>
            </p:cNvPr>
            <p:cNvSpPr/>
            <p:nvPr/>
          </p:nvSpPr>
          <p:spPr>
            <a:xfrm>
              <a:off x="1090551" y="944089"/>
              <a:ext cx="997527" cy="1039091"/>
            </a:xfrm>
            <a:prstGeom prst="ellipse">
              <a:avLst/>
            </a:prstGeom>
            <a:solidFill>
              <a:srgbClr val="F0CFFF"/>
            </a:solidFill>
            <a:ln>
              <a:solidFill>
                <a:srgbClr val="BD8D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L" sz="1200" dirty="0"/>
                <a:t>Nombre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EC04F6A-35D4-7B4A-9604-E39E27F79C06}"/>
                </a:ext>
              </a:extLst>
            </p:cNvPr>
            <p:cNvSpPr/>
            <p:nvPr/>
          </p:nvSpPr>
          <p:spPr>
            <a:xfrm>
              <a:off x="2491839" y="688769"/>
              <a:ext cx="997527" cy="1039091"/>
            </a:xfrm>
            <a:prstGeom prst="ellipse">
              <a:avLst/>
            </a:prstGeom>
            <a:solidFill>
              <a:srgbClr val="F0CFFF"/>
            </a:solidFill>
            <a:ln>
              <a:solidFill>
                <a:srgbClr val="BD8D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L" dirty="0"/>
                <a:t>RUT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A1DE685-C61D-3E44-980A-6F43A5CB71EA}"/>
                </a:ext>
              </a:extLst>
            </p:cNvPr>
            <p:cNvSpPr/>
            <p:nvPr/>
          </p:nvSpPr>
          <p:spPr>
            <a:xfrm>
              <a:off x="591787" y="3268683"/>
              <a:ext cx="997527" cy="1039091"/>
            </a:xfrm>
            <a:prstGeom prst="ellipse">
              <a:avLst/>
            </a:prstGeom>
            <a:solidFill>
              <a:srgbClr val="F0CFFF"/>
            </a:solidFill>
            <a:ln>
              <a:solidFill>
                <a:srgbClr val="BD8D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L" sz="1000" dirty="0"/>
                <a:t>Dirección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102C68F-A3EB-9D49-9FAD-14C147BF1B01}"/>
                </a:ext>
              </a:extLst>
            </p:cNvPr>
            <p:cNvSpPr/>
            <p:nvPr/>
          </p:nvSpPr>
          <p:spPr>
            <a:xfrm>
              <a:off x="1888177" y="3788228"/>
              <a:ext cx="997527" cy="1039091"/>
            </a:xfrm>
            <a:prstGeom prst="ellipse">
              <a:avLst/>
            </a:prstGeom>
            <a:solidFill>
              <a:srgbClr val="F0CFFF"/>
            </a:solidFill>
            <a:ln>
              <a:solidFill>
                <a:srgbClr val="BD8D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L" sz="1000" dirty="0"/>
                <a:t>Teléfono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1DB339C4-24C1-2D46-8F0D-59661AEC9F0F}"/>
              </a:ext>
            </a:extLst>
          </p:cNvPr>
          <p:cNvSpPr/>
          <p:nvPr/>
        </p:nvSpPr>
        <p:spPr>
          <a:xfrm>
            <a:off x="8730497" y="258306"/>
            <a:ext cx="997527" cy="1039091"/>
          </a:xfrm>
          <a:prstGeom prst="ellipse">
            <a:avLst/>
          </a:prstGeom>
          <a:solidFill>
            <a:srgbClr val="F0CFFF"/>
          </a:solidFill>
          <a:ln>
            <a:solidFill>
              <a:srgbClr val="BD8D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sz="1050" dirty="0"/>
              <a:t>Fecha Préstamo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989F017-BC80-E845-B998-507C07C9D9C0}"/>
              </a:ext>
            </a:extLst>
          </p:cNvPr>
          <p:cNvSpPr/>
          <p:nvPr/>
        </p:nvSpPr>
        <p:spPr>
          <a:xfrm>
            <a:off x="8898269" y="1485541"/>
            <a:ext cx="997527" cy="1039091"/>
          </a:xfrm>
          <a:prstGeom prst="ellipse">
            <a:avLst/>
          </a:prstGeom>
          <a:solidFill>
            <a:srgbClr val="F0CFFF"/>
          </a:solidFill>
          <a:ln>
            <a:solidFill>
              <a:srgbClr val="BD8D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sz="900" dirty="0"/>
              <a:t>Fecha Devolución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95B7F41-3BE9-F945-B940-8EC2D4E48FAC}"/>
              </a:ext>
            </a:extLst>
          </p:cNvPr>
          <p:cNvGrpSpPr/>
          <p:nvPr/>
        </p:nvGrpSpPr>
        <p:grpSpPr>
          <a:xfrm>
            <a:off x="3459683" y="4039406"/>
            <a:ext cx="2636317" cy="2300221"/>
            <a:chOff x="4595752" y="4443474"/>
            <a:chExt cx="2636317" cy="230022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B15CB59-AD74-A144-9EE1-D5CD62DD25DB}"/>
                </a:ext>
              </a:extLst>
            </p:cNvPr>
            <p:cNvSpPr/>
            <p:nvPr/>
          </p:nvSpPr>
          <p:spPr>
            <a:xfrm>
              <a:off x="5759529" y="5100452"/>
              <a:ext cx="1472540" cy="143691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L" dirty="0"/>
                <a:t>Libro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6A044CB-FD9C-EB40-B762-AC1BF72B462F}"/>
                </a:ext>
              </a:extLst>
            </p:cNvPr>
            <p:cNvSpPr/>
            <p:nvPr/>
          </p:nvSpPr>
          <p:spPr>
            <a:xfrm>
              <a:off x="4595752" y="5704604"/>
              <a:ext cx="997527" cy="1039091"/>
            </a:xfrm>
            <a:prstGeom prst="ellipse">
              <a:avLst/>
            </a:prstGeom>
            <a:solidFill>
              <a:srgbClr val="F0CFFF"/>
            </a:solidFill>
            <a:ln>
              <a:solidFill>
                <a:srgbClr val="BD8D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L" sz="1600" dirty="0"/>
                <a:t>Título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BFC6231-C6EA-C74B-9A86-AF50197305E0}"/>
                </a:ext>
              </a:extLst>
            </p:cNvPr>
            <p:cNvSpPr/>
            <p:nvPr/>
          </p:nvSpPr>
          <p:spPr>
            <a:xfrm>
              <a:off x="4847113" y="4443474"/>
              <a:ext cx="997527" cy="1039091"/>
            </a:xfrm>
            <a:prstGeom prst="ellipse">
              <a:avLst/>
            </a:prstGeom>
            <a:solidFill>
              <a:srgbClr val="F0CFFF"/>
            </a:solidFill>
            <a:ln>
              <a:solidFill>
                <a:srgbClr val="BD8D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L" sz="1600" dirty="0"/>
                <a:t>ISBN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A797D7-E331-9D46-B3C4-D48FA058CCCD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3419212" y="1806847"/>
            <a:ext cx="3753860" cy="41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D644D48-5939-BB4F-AE47-0B50FFB3D849}"/>
              </a:ext>
            </a:extLst>
          </p:cNvPr>
          <p:cNvGrpSpPr/>
          <p:nvPr/>
        </p:nvGrpSpPr>
        <p:grpSpPr>
          <a:xfrm rot="1386152">
            <a:off x="6027262" y="2180817"/>
            <a:ext cx="1317189" cy="2752784"/>
            <a:chOff x="6716136" y="2436733"/>
            <a:chExt cx="1317189" cy="2752784"/>
          </a:xfrm>
        </p:grpSpPr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E755305F-8E0E-0548-85E8-4917D567C9AB}"/>
                </a:ext>
              </a:extLst>
            </p:cNvPr>
            <p:cNvSpPr/>
            <p:nvPr/>
          </p:nvSpPr>
          <p:spPr>
            <a:xfrm rot="879279">
              <a:off x="6716136" y="3204791"/>
              <a:ext cx="1317189" cy="1273408"/>
            </a:xfrm>
            <a:prstGeom prst="diamon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L" sz="1100" dirty="0"/>
                <a:t>incluye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9561209-DBE0-194A-BA40-9DE90DBBA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1124" y="2436733"/>
              <a:ext cx="807214" cy="27527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1A178049-2CC4-2443-A3E5-8CEEC5D85F65}"/>
              </a:ext>
            </a:extLst>
          </p:cNvPr>
          <p:cNvSpPr/>
          <p:nvPr/>
        </p:nvSpPr>
        <p:spPr>
          <a:xfrm>
            <a:off x="8931509" y="3771502"/>
            <a:ext cx="1472540" cy="143691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dirty="0"/>
              <a:t>Autor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485A30-3AB4-CB4B-8982-B068F34CE398}"/>
              </a:ext>
            </a:extLst>
          </p:cNvPr>
          <p:cNvGrpSpPr/>
          <p:nvPr/>
        </p:nvGrpSpPr>
        <p:grpSpPr>
          <a:xfrm rot="14301446">
            <a:off x="6735396" y="3895670"/>
            <a:ext cx="1496072" cy="2378265"/>
            <a:chOff x="6716134" y="2436733"/>
            <a:chExt cx="1317188" cy="2752784"/>
          </a:xfrm>
        </p:grpSpPr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D06490B4-13D8-2347-806B-5B4D9FA3F875}"/>
                </a:ext>
              </a:extLst>
            </p:cNvPr>
            <p:cNvSpPr/>
            <p:nvPr/>
          </p:nvSpPr>
          <p:spPr>
            <a:xfrm rot="879279">
              <a:off x="6716134" y="3204791"/>
              <a:ext cx="1317188" cy="1273408"/>
            </a:xfrm>
            <a:prstGeom prst="diamon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CL" sz="1100" dirty="0"/>
                <a:t>tiene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F27B5F6-D818-A346-AA5B-8EB79B9EF8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1124" y="2436733"/>
              <a:ext cx="807214" cy="27527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61E260AF-DA7A-D543-B09C-68F08228825C}"/>
              </a:ext>
            </a:extLst>
          </p:cNvPr>
          <p:cNvSpPr/>
          <p:nvPr/>
        </p:nvSpPr>
        <p:spPr>
          <a:xfrm>
            <a:off x="9952645" y="2824867"/>
            <a:ext cx="997527" cy="1039091"/>
          </a:xfrm>
          <a:prstGeom prst="ellipse">
            <a:avLst/>
          </a:prstGeom>
          <a:solidFill>
            <a:srgbClr val="F0CFFF"/>
          </a:solidFill>
          <a:ln>
            <a:solidFill>
              <a:srgbClr val="BD8D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sz="1200" dirty="0"/>
              <a:t>Nombre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0DA4CD8-63A7-BA4F-9FF2-4D2BDB756FCA}"/>
              </a:ext>
            </a:extLst>
          </p:cNvPr>
          <p:cNvSpPr/>
          <p:nvPr/>
        </p:nvSpPr>
        <p:spPr>
          <a:xfrm>
            <a:off x="4777024" y="3476599"/>
            <a:ext cx="997527" cy="1039091"/>
          </a:xfrm>
          <a:prstGeom prst="ellipse">
            <a:avLst/>
          </a:prstGeom>
          <a:solidFill>
            <a:srgbClr val="F0CFFF"/>
          </a:solidFill>
          <a:ln>
            <a:solidFill>
              <a:srgbClr val="BD8D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sz="1000" dirty="0"/>
              <a:t>Días de Préstamo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48B92C-F89A-D144-A854-EF5D8A607672}"/>
              </a:ext>
            </a:extLst>
          </p:cNvPr>
          <p:cNvSpPr/>
          <p:nvPr/>
        </p:nvSpPr>
        <p:spPr>
          <a:xfrm>
            <a:off x="10592997" y="3771953"/>
            <a:ext cx="997527" cy="1039091"/>
          </a:xfrm>
          <a:prstGeom prst="ellipse">
            <a:avLst/>
          </a:prstGeom>
          <a:solidFill>
            <a:srgbClr val="F0CFFF"/>
          </a:solidFill>
          <a:ln>
            <a:solidFill>
              <a:srgbClr val="BD8D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CL" sz="1200" dirty="0"/>
              <a:t>pellido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5F840F0-49A4-5E43-AA22-AB1813F72299}"/>
              </a:ext>
            </a:extLst>
          </p:cNvPr>
          <p:cNvSpPr/>
          <p:nvPr/>
        </p:nvSpPr>
        <p:spPr>
          <a:xfrm>
            <a:off x="10404049" y="4986812"/>
            <a:ext cx="997527" cy="1039091"/>
          </a:xfrm>
          <a:prstGeom prst="ellipse">
            <a:avLst/>
          </a:prstGeom>
          <a:solidFill>
            <a:srgbClr val="F0CFFF"/>
          </a:solidFill>
          <a:ln>
            <a:solidFill>
              <a:srgbClr val="BD8D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Có</a:t>
            </a:r>
            <a:r>
              <a:rPr lang="en-CL" sz="1400" dirty="0"/>
              <a:t>digo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9D25641-F3F7-6B4C-AB43-43878B114021}"/>
              </a:ext>
            </a:extLst>
          </p:cNvPr>
          <p:cNvSpPr/>
          <p:nvPr/>
        </p:nvSpPr>
        <p:spPr>
          <a:xfrm>
            <a:off x="9321667" y="5408191"/>
            <a:ext cx="997527" cy="1039091"/>
          </a:xfrm>
          <a:prstGeom prst="ellipse">
            <a:avLst/>
          </a:prstGeom>
          <a:solidFill>
            <a:srgbClr val="F0CFFF"/>
          </a:solidFill>
          <a:ln>
            <a:solidFill>
              <a:srgbClr val="BD8D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sz="800" dirty="0"/>
              <a:t>Nacimiento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ADFC8F5-3F5A-7044-B00E-0BC0CD8F802D}"/>
              </a:ext>
            </a:extLst>
          </p:cNvPr>
          <p:cNvSpPr/>
          <p:nvPr/>
        </p:nvSpPr>
        <p:spPr>
          <a:xfrm>
            <a:off x="8086634" y="5135246"/>
            <a:ext cx="997527" cy="1039091"/>
          </a:xfrm>
          <a:prstGeom prst="ellipse">
            <a:avLst/>
          </a:prstGeom>
          <a:solidFill>
            <a:srgbClr val="F0CFFF"/>
          </a:solidFill>
          <a:ln>
            <a:solidFill>
              <a:srgbClr val="BD8D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sz="1200" dirty="0"/>
              <a:t>Muerte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00A78A6-2D4C-BB4B-A227-8406A9D1BD98}"/>
              </a:ext>
            </a:extLst>
          </p:cNvPr>
          <p:cNvSpPr/>
          <p:nvPr/>
        </p:nvSpPr>
        <p:spPr>
          <a:xfrm>
            <a:off x="8456354" y="2813866"/>
            <a:ext cx="997527" cy="1039091"/>
          </a:xfrm>
          <a:prstGeom prst="ellipse">
            <a:avLst/>
          </a:prstGeom>
          <a:solidFill>
            <a:srgbClr val="F0CFFF"/>
          </a:solidFill>
          <a:ln>
            <a:solidFill>
              <a:srgbClr val="BD8D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sz="1600" dirty="0"/>
              <a:t>Tipo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C62248-39D2-E143-9AC5-FC72A6D5E232}"/>
              </a:ext>
            </a:extLst>
          </p:cNvPr>
          <p:cNvSpPr/>
          <p:nvPr/>
        </p:nvSpPr>
        <p:spPr>
          <a:xfrm>
            <a:off x="5949080" y="5662324"/>
            <a:ext cx="997527" cy="1039091"/>
          </a:xfrm>
          <a:prstGeom prst="ellipse">
            <a:avLst/>
          </a:prstGeom>
          <a:solidFill>
            <a:srgbClr val="F0CFFF"/>
          </a:solidFill>
          <a:ln>
            <a:solidFill>
              <a:srgbClr val="BD8D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sz="1200" dirty="0"/>
              <a:t>Páginas</a:t>
            </a:r>
          </a:p>
        </p:txBody>
      </p:sp>
    </p:spTree>
    <p:extLst>
      <p:ext uri="{BB962C8B-B14F-4D97-AF65-F5344CB8AC3E}">
        <p14:creationId xmlns:p14="http://schemas.microsoft.com/office/powerpoint/2010/main" val="233851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30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2021-05-25T15:10:01Z</dcterms:created>
  <dcterms:modified xsi:type="dcterms:W3CDTF">2021-05-26T22:07:38Z</dcterms:modified>
</cp:coreProperties>
</file>