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8343" autoAdjust="0"/>
  </p:normalViewPr>
  <p:slideViewPr>
    <p:cSldViewPr>
      <p:cViewPr>
        <p:scale>
          <a:sx n="100" d="100"/>
          <a:sy n="100" d="100"/>
        </p:scale>
        <p:origin x="-408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6C066-0FB2-4DC5-8F66-354DB5666AFF}" type="datetimeFigureOut">
              <a:rPr lang="en-AU" smtClean="0"/>
              <a:t>14/08/2015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A94AC-43B3-4CAD-822E-0CE0C65D4C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81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10E-A31F-404A-BCB5-A3196CC046E1}" type="datetime1">
              <a:rPr lang="en-AU" smtClean="0"/>
              <a:t>14/08/2015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1E50-2134-49D0-A925-8E76603C4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6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15E7-26BA-4254-8F38-906E1CEEF5FF}" type="datetime1">
              <a:rPr lang="en-AU" smtClean="0"/>
              <a:t>14/08/2015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1E50-2134-49D0-A925-8E76603C4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078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3DAB-FC24-464C-8416-4C3BB4B917DF}" type="datetime1">
              <a:rPr lang="en-AU" smtClean="0"/>
              <a:t>14/08/2015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1E50-2134-49D0-A925-8E76603C4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68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B3B5-6DB0-4662-A2DB-5E7E53B3598C}" type="datetime1">
              <a:rPr lang="en-AU" smtClean="0"/>
              <a:t>14/08/2015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1E50-2134-49D0-A925-8E76603C4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47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0B73-2148-4A50-A5CF-92FDA5756CB0}" type="datetime1">
              <a:rPr lang="en-AU" smtClean="0"/>
              <a:t>14/08/2015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1E50-2134-49D0-A925-8E76603C4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923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2BAB-6E34-4FA9-82F6-594AEAB47602}" type="datetime1">
              <a:rPr lang="en-AU" smtClean="0"/>
              <a:t>14/08/2015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1E50-2134-49D0-A925-8E76603C4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99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E87-83D0-4CB3-AB35-41A08AC40A0B}" type="datetime1">
              <a:rPr lang="en-AU" smtClean="0"/>
              <a:t>14/08/2015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1E50-2134-49D0-A925-8E76603C4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9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E4FF-E86B-4284-89DB-0FA6EA7F680F}" type="datetime1">
              <a:rPr lang="en-AU" smtClean="0"/>
              <a:t>14/08/2015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1E50-2134-49D0-A925-8E76603C4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5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F515-F32F-4FF0-A7C8-466780D75480}" type="datetime1">
              <a:rPr lang="en-AU" smtClean="0"/>
              <a:t>14/08/2015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1E50-2134-49D0-A925-8E76603C4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74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E0A9-C8DF-487F-85E7-437609986F5F}" type="datetime1">
              <a:rPr lang="en-AU" smtClean="0"/>
              <a:t>14/08/2015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1E50-2134-49D0-A925-8E76603C4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858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34E6-7B45-4E5D-8040-54DF00DC855D}" type="datetime1">
              <a:rPr lang="en-AU" smtClean="0"/>
              <a:t>14/08/2015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1E50-2134-49D0-A925-8E76603C4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CD235-35D9-4FE5-89A9-40E15546061E}" type="datetime1">
              <a:rPr lang="en-AU" smtClean="0"/>
              <a:t>14/08/2015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A1E50-2134-49D0-A925-8E76603C4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0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75656" y="1085282"/>
            <a:ext cx="1584176" cy="5539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Asset </a:t>
            </a:r>
          </a:p>
          <a:p>
            <a:r>
              <a:rPr lang="en-US" sz="1000" b="1" dirty="0" smtClean="0"/>
              <a:t>Create / Update / Publish </a:t>
            </a:r>
          </a:p>
          <a:p>
            <a:r>
              <a:rPr lang="en-US" sz="1000" b="1" dirty="0" smtClean="0"/>
              <a:t>action</a:t>
            </a:r>
            <a:endParaRPr lang="en-AU" sz="1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915" y="3284984"/>
            <a:ext cx="1368152" cy="1368152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32248"/>
            <a:ext cx="2027436" cy="14733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1033" name="Picture 9" descr="http://png-5.findicons.com/files/icons/747/network/256/user_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70" y="163928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1699370" y="2020888"/>
            <a:ext cx="1288454" cy="4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Elbow Connector 10"/>
          <p:cNvCxnSpPr>
            <a:stCxn id="1031" idx="3"/>
            <a:endCxn id="8" idx="0"/>
          </p:cNvCxnSpPr>
          <p:nvPr/>
        </p:nvCxnSpPr>
        <p:spPr>
          <a:xfrm>
            <a:off x="5015260" y="2268910"/>
            <a:ext cx="2467731" cy="101607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http://metroplexhost.com/wp-content/uploads/2015/05/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445224"/>
            <a:ext cx="934541" cy="93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Elbow Connector 18"/>
          <p:cNvCxnSpPr>
            <a:stCxn id="8" idx="2"/>
            <a:endCxn id="1035" idx="0"/>
          </p:cNvCxnSpPr>
          <p:nvPr/>
        </p:nvCxnSpPr>
        <p:spPr>
          <a:xfrm rot="16200000" flipH="1">
            <a:off x="7089223" y="5046904"/>
            <a:ext cx="792088" cy="4552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2" descr="image00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644" y="3643584"/>
            <a:ext cx="2029427" cy="18016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26" name="Right Arrow 25"/>
          <p:cNvSpPr/>
          <p:nvPr/>
        </p:nvSpPr>
        <p:spPr>
          <a:xfrm>
            <a:off x="1623517" y="4405113"/>
            <a:ext cx="1288454" cy="49604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38" name="Picture 14" descr="http://iconizer.net/files/Super_Vista/orig/administrato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28" y="3919164"/>
            <a:ext cx="1467942" cy="146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Elbow Connector 27"/>
          <p:cNvCxnSpPr>
            <a:stCxn id="1036" idx="3"/>
            <a:endCxn id="8" idx="1"/>
          </p:cNvCxnSpPr>
          <p:nvPr/>
        </p:nvCxnSpPr>
        <p:spPr>
          <a:xfrm flipV="1">
            <a:off x="4983071" y="3969060"/>
            <a:ext cx="1815844" cy="575344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70448" y="4175451"/>
            <a:ext cx="1008112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Audit Report</a:t>
            </a:r>
            <a:endParaRPr lang="en-AU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596336" y="3845949"/>
            <a:ext cx="115212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WebCenter Sites</a:t>
            </a:r>
            <a:endParaRPr lang="en-AU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0170" y="332656"/>
            <a:ext cx="450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WebCenter Sites Audit – Technical Overview</a:t>
            </a:r>
            <a:endParaRPr lang="en-AU" dirty="0"/>
          </a:p>
        </p:txBody>
      </p:sp>
      <p:pic>
        <p:nvPicPr>
          <p:cNvPr id="1040" name="Picture 16" descr="http://www.fancyicons.com/free-icons/101/programmers-pack/png/256/gear_25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534" y="4815555"/>
            <a:ext cx="496912" cy="4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731446" y="4940900"/>
            <a:ext cx="1152128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Asset Listeners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33678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31428" y="2933168"/>
            <a:ext cx="3024336" cy="1503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WebCenter Sites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92146" y="137746"/>
            <a:ext cx="450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WebCenter Sites Audit – Installation Overview</a:t>
            </a:r>
            <a:endParaRPr lang="en-AU" dirty="0"/>
          </a:p>
        </p:txBody>
      </p:sp>
      <p:pic>
        <p:nvPicPr>
          <p:cNvPr id="22" name="Picture 11" descr="http://metroplexhost.com/wp-content/uploads/2015/05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236075"/>
            <a:ext cx="934541" cy="93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http://www.fancyicons.com/free-icons/101/programmers-pack/png/256/gear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629" y="3849789"/>
            <a:ext cx="496912" cy="4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5401741" y="2933168"/>
            <a:ext cx="3024336" cy="15039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WebCenter Audit Application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4391198" y="6019725"/>
            <a:ext cx="11521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Audit Schema</a:t>
            </a:r>
            <a:endParaRPr lang="en-AU" sz="1000" b="1" dirty="0"/>
          </a:p>
        </p:txBody>
      </p:sp>
      <p:sp>
        <p:nvSpPr>
          <p:cNvPr id="3" name="Rectangle 2"/>
          <p:cNvSpPr/>
          <p:nvPr/>
        </p:nvSpPr>
        <p:spPr>
          <a:xfrm>
            <a:off x="5586189" y="3109076"/>
            <a:ext cx="360040" cy="11521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</a:t>
            </a:r>
          </a:p>
          <a:p>
            <a:pPr algn="ctr"/>
            <a:r>
              <a:rPr lang="en-US" sz="1600" b="1" dirty="0" smtClean="0"/>
              <a:t>E</a:t>
            </a:r>
          </a:p>
          <a:p>
            <a:pPr algn="ctr"/>
            <a:r>
              <a:rPr lang="en-US" sz="1600" b="1" dirty="0" smtClean="0"/>
              <a:t>S</a:t>
            </a:r>
          </a:p>
          <a:p>
            <a:pPr algn="ctr"/>
            <a:r>
              <a:rPr lang="en-US" sz="1600" b="1" dirty="0" smtClean="0"/>
              <a:t>T</a:t>
            </a:r>
            <a:endParaRPr lang="en-AU" sz="1600" b="1" dirty="0"/>
          </a:p>
        </p:txBody>
      </p:sp>
      <p:cxnSp>
        <p:nvCxnSpPr>
          <p:cNvPr id="5" name="Elbow Connector 4"/>
          <p:cNvCxnSpPr>
            <a:stCxn id="23" idx="3"/>
            <a:endCxn id="3" idx="1"/>
          </p:cNvCxnSpPr>
          <p:nvPr/>
        </p:nvCxnSpPr>
        <p:spPr>
          <a:xfrm flipV="1">
            <a:off x="3537541" y="3685140"/>
            <a:ext cx="2048648" cy="41310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2" idx="0"/>
            <a:endCxn id="14" idx="2"/>
          </p:cNvCxnSpPr>
          <p:nvPr/>
        </p:nvCxnSpPr>
        <p:spPr>
          <a:xfrm rot="5400000" flipH="1" flipV="1">
            <a:off x="5490203" y="3706007"/>
            <a:ext cx="1007128" cy="205300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56176" y="3967543"/>
            <a:ext cx="1728192" cy="261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Services</a:t>
            </a:r>
            <a:endParaRPr lang="en-AU" dirty="0"/>
          </a:p>
        </p:txBody>
      </p:sp>
      <p:pic>
        <p:nvPicPr>
          <p:cNvPr id="40" name="Picture 2" descr="image0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150" y="836712"/>
            <a:ext cx="2029427" cy="14565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cxnSp>
        <p:nvCxnSpPr>
          <p:cNvPr id="42" name="Elbow Connector 41"/>
          <p:cNvCxnSpPr>
            <a:stCxn id="24" idx="0"/>
            <a:endCxn id="40" idx="2"/>
          </p:cNvCxnSpPr>
          <p:nvPr/>
        </p:nvCxnSpPr>
        <p:spPr>
          <a:xfrm rot="16200000" flipV="1">
            <a:off x="6449425" y="2468683"/>
            <a:ext cx="639925" cy="28904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0984" y="983065"/>
            <a:ext cx="115212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Audit Reports</a:t>
            </a:r>
            <a:endParaRPr lang="en-AU" sz="1000" b="1" dirty="0"/>
          </a:p>
        </p:txBody>
      </p:sp>
      <p:sp>
        <p:nvSpPr>
          <p:cNvPr id="37" name="Explosion 1 36"/>
          <p:cNvSpPr/>
          <p:nvPr/>
        </p:nvSpPr>
        <p:spPr>
          <a:xfrm>
            <a:off x="1763688" y="4211886"/>
            <a:ext cx="1080120" cy="52062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AU" dirty="0"/>
          </a:p>
        </p:txBody>
      </p:sp>
      <p:sp>
        <p:nvSpPr>
          <p:cNvPr id="48" name="Explosion 1 47"/>
          <p:cNvSpPr/>
          <p:nvPr/>
        </p:nvSpPr>
        <p:spPr>
          <a:xfrm>
            <a:off x="7470281" y="2672855"/>
            <a:ext cx="1080120" cy="52062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9" name="Explosion 1 48"/>
          <p:cNvSpPr/>
          <p:nvPr/>
        </p:nvSpPr>
        <p:spPr>
          <a:xfrm>
            <a:off x="5353271" y="5443032"/>
            <a:ext cx="1080120" cy="52062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AU" dirty="0"/>
          </a:p>
        </p:txBody>
      </p:sp>
      <p:sp>
        <p:nvSpPr>
          <p:cNvPr id="38" name="TextBox 37"/>
          <p:cNvSpPr txBox="1"/>
          <p:nvPr/>
        </p:nvSpPr>
        <p:spPr>
          <a:xfrm>
            <a:off x="323528" y="5157192"/>
            <a:ext cx="331236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Jar file to be deployed into WebCenter Sites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Audit Application (WAR)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Audit Schema tables (SQL)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28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92146" y="137746"/>
            <a:ext cx="707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WebCenter Sites Audit – Installation Package Structure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395536" y="836712"/>
            <a:ext cx="2448272" cy="7519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WebCenter Audit Package</a:t>
            </a:r>
          </a:p>
          <a:p>
            <a:pPr algn="ctr"/>
            <a:r>
              <a:rPr lang="en-US" sz="1200" dirty="0" smtClean="0"/>
              <a:t>ZIP</a:t>
            </a:r>
            <a:endParaRPr lang="en-AU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2448347" y="1919325"/>
            <a:ext cx="1197408" cy="504056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resources (folder)</a:t>
            </a:r>
            <a:endParaRPr lang="en-AU" sz="1200" dirty="0"/>
          </a:p>
        </p:txBody>
      </p:sp>
      <p:cxnSp>
        <p:nvCxnSpPr>
          <p:cNvPr id="6" name="Elbow Connector 5"/>
          <p:cNvCxnSpPr>
            <a:stCxn id="19" idx="2"/>
            <a:endCxn id="21" idx="1"/>
          </p:cNvCxnSpPr>
          <p:nvPr/>
        </p:nvCxnSpPr>
        <p:spPr>
          <a:xfrm rot="16200000" flipH="1">
            <a:off x="1742675" y="1465680"/>
            <a:ext cx="582669" cy="82867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39552" y="3074316"/>
            <a:ext cx="827509" cy="40954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webapps</a:t>
            </a:r>
            <a:endParaRPr lang="en-AU" sz="1200" dirty="0"/>
          </a:p>
        </p:txBody>
      </p:sp>
      <p:cxnSp>
        <p:nvCxnSpPr>
          <p:cNvPr id="51" name="Elbow Connector 50"/>
          <p:cNvCxnSpPr>
            <a:stCxn id="21" idx="2"/>
            <a:endCxn id="50" idx="0"/>
          </p:cNvCxnSpPr>
          <p:nvPr/>
        </p:nvCxnSpPr>
        <p:spPr>
          <a:xfrm rot="5400000">
            <a:off x="1674712" y="1701976"/>
            <a:ext cx="650935" cy="20937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1215367" y="3833210"/>
            <a:ext cx="1000836" cy="352724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services.war</a:t>
            </a:r>
            <a:endParaRPr lang="en-AU" sz="1200" dirty="0"/>
          </a:p>
        </p:txBody>
      </p:sp>
      <p:cxnSp>
        <p:nvCxnSpPr>
          <p:cNvPr id="59" name="Elbow Connector 58"/>
          <p:cNvCxnSpPr>
            <a:stCxn id="50" idx="2"/>
            <a:endCxn id="58" idx="1"/>
          </p:cNvCxnSpPr>
          <p:nvPr/>
        </p:nvCxnSpPr>
        <p:spPr>
          <a:xfrm rot="16200000" flipH="1">
            <a:off x="821479" y="3615684"/>
            <a:ext cx="525716" cy="26206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3280666" y="5943947"/>
            <a:ext cx="1723382" cy="28803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sites_framework_lib.jar</a:t>
            </a:r>
            <a:endParaRPr lang="en-AU" sz="1200" dirty="0"/>
          </a:p>
        </p:txBody>
      </p:sp>
      <p:cxnSp>
        <p:nvCxnSpPr>
          <p:cNvPr id="64" name="Elbow Connector 63"/>
          <p:cNvCxnSpPr>
            <a:stCxn id="50" idx="2"/>
            <a:endCxn id="106" idx="1"/>
          </p:cNvCxnSpPr>
          <p:nvPr/>
        </p:nvCxnSpPr>
        <p:spPr>
          <a:xfrm rot="16200000" flipH="1">
            <a:off x="555701" y="3881462"/>
            <a:ext cx="1074811" cy="27959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556005" y="3098091"/>
            <a:ext cx="971297" cy="385763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libraries</a:t>
            </a:r>
            <a:endParaRPr lang="en-AU" sz="1200" dirty="0"/>
          </a:p>
        </p:txBody>
      </p:sp>
      <p:sp>
        <p:nvSpPr>
          <p:cNvPr id="106" name="Rounded Rectangle 105"/>
          <p:cNvSpPr/>
          <p:nvPr/>
        </p:nvSpPr>
        <p:spPr>
          <a:xfrm>
            <a:off x="1232905" y="4382305"/>
            <a:ext cx="943784" cy="352724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cs</a:t>
            </a:r>
            <a:endParaRPr lang="en-AU" sz="1200" dirty="0"/>
          </a:p>
        </p:txBody>
      </p:sp>
      <p:sp>
        <p:nvSpPr>
          <p:cNvPr id="107" name="Rounded Rectangle 106"/>
          <p:cNvSpPr/>
          <p:nvPr/>
        </p:nvSpPr>
        <p:spPr>
          <a:xfrm>
            <a:off x="1943126" y="4884898"/>
            <a:ext cx="943784" cy="352724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WEB-INF</a:t>
            </a:r>
            <a:endParaRPr lang="en-AU" sz="1200" dirty="0"/>
          </a:p>
        </p:txBody>
      </p:sp>
      <p:sp>
        <p:nvSpPr>
          <p:cNvPr id="109" name="Rounded Rectangle 108"/>
          <p:cNvSpPr/>
          <p:nvPr/>
        </p:nvSpPr>
        <p:spPr>
          <a:xfrm>
            <a:off x="2567520" y="5343238"/>
            <a:ext cx="943784" cy="352724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lib</a:t>
            </a:r>
            <a:endParaRPr lang="en-AU" sz="1200" dirty="0"/>
          </a:p>
        </p:txBody>
      </p:sp>
      <p:cxnSp>
        <p:nvCxnSpPr>
          <p:cNvPr id="111" name="Elbow Connector 110"/>
          <p:cNvCxnSpPr>
            <a:stCxn id="106" idx="2"/>
            <a:endCxn id="107" idx="1"/>
          </p:cNvCxnSpPr>
          <p:nvPr/>
        </p:nvCxnSpPr>
        <p:spPr>
          <a:xfrm rot="16200000" flipH="1">
            <a:off x="1660846" y="4778979"/>
            <a:ext cx="326231" cy="23832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7" idx="2"/>
            <a:endCxn id="109" idx="1"/>
          </p:cNvCxnSpPr>
          <p:nvPr/>
        </p:nvCxnSpPr>
        <p:spPr>
          <a:xfrm rot="16200000" flipH="1">
            <a:off x="2350280" y="5302360"/>
            <a:ext cx="281978" cy="15250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09" idx="2"/>
            <a:endCxn id="63" idx="1"/>
          </p:cNvCxnSpPr>
          <p:nvPr/>
        </p:nvCxnSpPr>
        <p:spPr>
          <a:xfrm rot="16200000" flipH="1">
            <a:off x="2964039" y="5771335"/>
            <a:ext cx="392001" cy="24125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21" idx="2"/>
            <a:endCxn id="70" idx="0"/>
          </p:cNvCxnSpPr>
          <p:nvPr/>
        </p:nvCxnSpPr>
        <p:spPr>
          <a:xfrm rot="5400000">
            <a:off x="2706998" y="2758038"/>
            <a:ext cx="674710" cy="539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Rounded Rectangle 132"/>
          <p:cNvSpPr/>
          <p:nvPr/>
        </p:nvSpPr>
        <p:spPr>
          <a:xfrm>
            <a:off x="3915786" y="4892259"/>
            <a:ext cx="979668" cy="28803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ojdbc7.jar</a:t>
            </a:r>
            <a:endParaRPr lang="en-AU" sz="1200" dirty="0"/>
          </a:p>
        </p:txBody>
      </p:sp>
      <p:sp>
        <p:nvSpPr>
          <p:cNvPr id="134" name="Rounded Rectangle 133"/>
          <p:cNvSpPr/>
          <p:nvPr/>
        </p:nvSpPr>
        <p:spPr>
          <a:xfrm>
            <a:off x="2568721" y="3833210"/>
            <a:ext cx="943784" cy="352724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tomcat</a:t>
            </a:r>
            <a:endParaRPr lang="en-AU" sz="1200" dirty="0"/>
          </a:p>
        </p:txBody>
      </p:sp>
      <p:sp>
        <p:nvSpPr>
          <p:cNvPr id="135" name="Rounded Rectangle 134"/>
          <p:cNvSpPr/>
          <p:nvPr/>
        </p:nvSpPr>
        <p:spPr>
          <a:xfrm>
            <a:off x="3202640" y="4291550"/>
            <a:ext cx="943784" cy="352724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lib</a:t>
            </a:r>
            <a:endParaRPr lang="en-AU" sz="1200" dirty="0"/>
          </a:p>
        </p:txBody>
      </p:sp>
      <p:cxnSp>
        <p:nvCxnSpPr>
          <p:cNvPr id="136" name="Elbow Connector 135"/>
          <p:cNvCxnSpPr>
            <a:stCxn id="134" idx="2"/>
            <a:endCxn id="135" idx="1"/>
          </p:cNvCxnSpPr>
          <p:nvPr/>
        </p:nvCxnSpPr>
        <p:spPr>
          <a:xfrm rot="16200000" flipH="1">
            <a:off x="2980637" y="4245909"/>
            <a:ext cx="281978" cy="16202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35" idx="2"/>
            <a:endCxn id="133" idx="1"/>
          </p:cNvCxnSpPr>
          <p:nvPr/>
        </p:nvCxnSpPr>
        <p:spPr>
          <a:xfrm rot="16200000" flipH="1">
            <a:off x="3599159" y="4719647"/>
            <a:ext cx="392001" cy="24125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70" idx="2"/>
            <a:endCxn id="134" idx="0"/>
          </p:cNvCxnSpPr>
          <p:nvPr/>
        </p:nvCxnSpPr>
        <p:spPr>
          <a:xfrm rot="5400000">
            <a:off x="2866456" y="3658012"/>
            <a:ext cx="349356" cy="10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1943126" y="6212990"/>
            <a:ext cx="1185015" cy="352724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wemresources</a:t>
            </a:r>
            <a:endParaRPr lang="en-AU" sz="1200" dirty="0"/>
          </a:p>
        </p:txBody>
      </p:sp>
      <p:cxnSp>
        <p:nvCxnSpPr>
          <p:cNvPr id="149" name="Elbow Connector 148"/>
          <p:cNvCxnSpPr>
            <a:stCxn id="106" idx="2"/>
            <a:endCxn id="148" idx="1"/>
          </p:cNvCxnSpPr>
          <p:nvPr/>
        </p:nvCxnSpPr>
        <p:spPr>
          <a:xfrm rot="16200000" flipH="1">
            <a:off x="996800" y="5443025"/>
            <a:ext cx="1654323" cy="23832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5292080" y="3110103"/>
            <a:ext cx="1239154" cy="385763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ElementCatalog</a:t>
            </a:r>
            <a:endParaRPr lang="en-AU" sz="1200" dirty="0"/>
          </a:p>
        </p:txBody>
      </p:sp>
      <p:sp>
        <p:nvSpPr>
          <p:cNvPr id="155" name="Rounded Rectangle 154"/>
          <p:cNvSpPr/>
          <p:nvPr/>
        </p:nvSpPr>
        <p:spPr>
          <a:xfrm>
            <a:off x="5439766" y="3878799"/>
            <a:ext cx="943784" cy="352724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audit</a:t>
            </a:r>
            <a:endParaRPr lang="en-AU" sz="1200" dirty="0"/>
          </a:p>
        </p:txBody>
      </p:sp>
      <p:cxnSp>
        <p:nvCxnSpPr>
          <p:cNvPr id="159" name="Elbow Connector 158"/>
          <p:cNvCxnSpPr>
            <a:stCxn id="153" idx="2"/>
            <a:endCxn id="155" idx="0"/>
          </p:cNvCxnSpPr>
          <p:nvPr/>
        </p:nvCxnSpPr>
        <p:spPr>
          <a:xfrm rot="16200000" flipH="1">
            <a:off x="5720191" y="3687331"/>
            <a:ext cx="382933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21" idx="2"/>
            <a:endCxn id="153" idx="0"/>
          </p:cNvCxnSpPr>
          <p:nvPr/>
        </p:nvCxnSpPr>
        <p:spPr>
          <a:xfrm rot="16200000" flipH="1">
            <a:off x="4135993" y="1334439"/>
            <a:ext cx="686722" cy="28646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020272" y="3098093"/>
            <a:ext cx="1239154" cy="385763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</a:t>
            </a:r>
            <a:endParaRPr lang="en-AU" sz="1200" dirty="0"/>
          </a:p>
        </p:txBody>
      </p:sp>
      <p:cxnSp>
        <p:nvCxnSpPr>
          <p:cNvPr id="35" name="Elbow Connector 34"/>
          <p:cNvCxnSpPr>
            <a:stCxn id="21" idx="2"/>
            <a:endCxn id="34" idx="0"/>
          </p:cNvCxnSpPr>
          <p:nvPr/>
        </p:nvCxnSpPr>
        <p:spPr>
          <a:xfrm rot="16200000" flipH="1">
            <a:off x="5006094" y="464338"/>
            <a:ext cx="674712" cy="45927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92</Words>
  <Application>Microsoft Office PowerPoint</Application>
  <PresentationFormat>On-screen Show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paperia</dc:creator>
  <cp:lastModifiedBy>paperia</cp:lastModifiedBy>
  <cp:revision>69</cp:revision>
  <dcterms:created xsi:type="dcterms:W3CDTF">2015-08-14T00:23:19Z</dcterms:created>
  <dcterms:modified xsi:type="dcterms:W3CDTF">2015-08-14T04:51:31Z</dcterms:modified>
</cp:coreProperties>
</file>