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Affinity Propagation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Unsupervised Machine Learning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Clustering is an unsupervised ML technique.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Affinity Propagation does not require number of clusters in advance.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 works by finding exemplars (cluster centers).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Algorithm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Exchanges messages between sample pairs.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Chooses exemplars (cluster centers) automatically.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Preference values determine number of clusters.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Snippet: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548" y="1600201"/>
            <a:ext cx="7605252" cy="3660058"/>
          </a:xfrm>
        </p:spPr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sklearn.cluster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AffinityPropagation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=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AffinityPropagation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=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ap.fit_predict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cluster_centers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ap.cluster_centers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Snippet: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974" y="1600200"/>
            <a:ext cx="8229600" cy="4525963"/>
          </a:xfrm>
        </p:spPr>
        <p:txBody>
          <a:bodyPr>
            <a:normAutofit/>
          </a:bodyPr>
          <a:lstStyle/>
          <a:p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(x[:, 0], x[:, 1], c=labels,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='rainbow', s=30)</a:t>
            </a:r>
          </a:p>
          <a:p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cluster_centers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0],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cluster_centers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1],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color='black', marker='X', s=200, label='Centers')</a:t>
            </a:r>
          </a:p>
          <a:p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('Affinity Propagation Clustering')</a:t>
            </a:r>
          </a:p>
          <a:p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discovered using Affinity Propagation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791BE6-DE19-3333-F30C-957CADE2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10" y="2513636"/>
            <a:ext cx="5082980" cy="37950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897" y="2057399"/>
            <a:ext cx="8229600" cy="4525963"/>
          </a:xfrm>
        </p:spPr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 No need to pre-specify cluster count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 Automatically discovers clusters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 Works well for small to medium datasets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Computationally expensive for large datasets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 Sensitive to preference parameter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 May take longer time for convergence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588" y="191483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Affinity Propagation is a powerful alternative to K-Means.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Finds number of clusters automatically.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Good for exploratory data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247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Affinity Propagation Clustering</vt:lpstr>
      <vt:lpstr>Introduction</vt:lpstr>
      <vt:lpstr>Algorithm Concept</vt:lpstr>
      <vt:lpstr>Code Snippet: Model Training</vt:lpstr>
      <vt:lpstr>Code Snippet: Visualization</vt:lpstr>
      <vt:lpstr>Visualization Output</vt:lpstr>
      <vt:lpstr>Advantages</vt:lpstr>
      <vt:lpstr>Limitations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Saravanan</dc:creator>
  <cp:keywords/>
  <dc:description>generated using python-pptx</dc:description>
  <cp:lastModifiedBy>pazhanipm91@gmail.com</cp:lastModifiedBy>
  <cp:revision>10</cp:revision>
  <dcterms:created xsi:type="dcterms:W3CDTF">2013-01-27T09:14:16Z</dcterms:created>
  <dcterms:modified xsi:type="dcterms:W3CDTF">2025-08-21T04:57:52Z</dcterms:modified>
  <cp:category/>
</cp:coreProperties>
</file>