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B151EC-AAA6-406D-959A-6CA3F828E9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373F19C-D662-4BD6-8BD1-74C54EE3A7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8C9388D-8A2B-4D57-B14B-633792242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3CF76-06FF-49F4-B121-FEDFD9F25964}" type="datetimeFigureOut">
              <a:rPr lang="pt-BR" smtClean="0"/>
              <a:t>22/09/2022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220C843-02FB-46A5-B45B-05884FC1E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65108E5-920B-465A-8BA0-EE3B5B736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A11AF-1D9A-47A1-8136-C4C7E65218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3364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FB9993-E5E1-4B4E-8663-BC0719E4D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1C8061A-4E43-4FB7-B84A-DE9155DAB6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2B66CF8-B522-4EF5-AD0A-968B7FA85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3CF76-06FF-49F4-B121-FEDFD9F25964}" type="datetimeFigureOut">
              <a:rPr lang="pt-BR" smtClean="0"/>
              <a:t>22/09/2022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B08D804-C28B-4387-ADA5-00716F5E8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00249A7-8D3D-4704-8DC2-62C3620D8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A11AF-1D9A-47A1-8136-C4C7E65218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9654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F3475DD-18FA-4806-8CEA-19995388AC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BB2437D-0585-45DE-A79B-B974DC15AF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7F9D70B-8201-40EE-B932-932792C6D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3CF76-06FF-49F4-B121-FEDFD9F25964}" type="datetimeFigureOut">
              <a:rPr lang="pt-BR" smtClean="0"/>
              <a:t>22/09/2022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D6150EE-6B0D-4203-90D8-A55969D06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C214FAF-49CC-4B43-9F9F-D29DB7102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A11AF-1D9A-47A1-8136-C4C7E65218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5217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3A3FB0-2C37-4946-8E39-E8ECB3EBE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B4429C5-31EF-4D78-ABBC-4CA548F6BD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EF31ADE-9946-4A94-B624-8FB1E2F5A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3CF76-06FF-49F4-B121-FEDFD9F25964}" type="datetimeFigureOut">
              <a:rPr lang="pt-BR" smtClean="0"/>
              <a:t>22/09/2022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444C42C-7701-4CE2-87B8-BA0C4C27C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100DDD2-B447-4245-9844-16443F790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A11AF-1D9A-47A1-8136-C4C7E65218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2717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BBD9A3-3014-4A8E-97D5-C9A38D81C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B3576FA-E7D3-425C-A630-904F4CA7A5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99297FA-E684-4A9F-BB31-65D1A79AE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3CF76-06FF-49F4-B121-FEDFD9F25964}" type="datetimeFigureOut">
              <a:rPr lang="pt-BR" smtClean="0"/>
              <a:t>22/09/2022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C907F34-E3EF-44AF-A220-60866CB16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4E88CAE-5F55-4A0B-9686-C0A2A1B20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A11AF-1D9A-47A1-8136-C4C7E65218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6202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A1A4DB-E797-481B-93E1-DDA6F3399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7CC57B-64D5-4068-A40D-8F72C24C8A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428DDC7-0191-46DF-A94A-F3D9C6A27F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7BC221B-D511-49DB-B0E0-DD873CD37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3CF76-06FF-49F4-B121-FEDFD9F25964}" type="datetimeFigureOut">
              <a:rPr lang="pt-BR" smtClean="0"/>
              <a:t>22/09/2022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B8B337D-D46B-4DD2-93ED-02B73747B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F130B68-55A2-4E3E-A723-C93CAFC39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A11AF-1D9A-47A1-8136-C4C7E65218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5068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358B31-81B7-47F0-80CB-47223B9A4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30892D2-B260-4F58-AA04-875CD0E008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BDD1D0D-4FCD-45F5-8D3D-D1E6CC4B3D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848DE06-46CF-486E-B711-6E708853EB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8569978-EB8D-47C1-BD9E-ACCFAF6D86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81E88F9-9EEF-45F3-A94B-CE5EDA5A8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3CF76-06FF-49F4-B121-FEDFD9F25964}" type="datetimeFigureOut">
              <a:rPr lang="pt-BR" smtClean="0"/>
              <a:t>22/09/2022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0B6BD82-D71B-40E1-BAD6-E6F97FBAA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998389B-8707-41EE-B058-DB03781C3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A11AF-1D9A-47A1-8136-C4C7E65218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2079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8C9258-3AA4-4419-ACBC-8D471CEBA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47314FA-00CA-42B3-B975-ED146C7C2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3CF76-06FF-49F4-B121-FEDFD9F25964}" type="datetimeFigureOut">
              <a:rPr lang="pt-BR" smtClean="0"/>
              <a:t>22/09/2022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FB4263A-5BD1-4030-B282-644577175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5926F5C-DD3D-4FC0-9CF8-A613C54EF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A11AF-1D9A-47A1-8136-C4C7E65218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2009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A673C60-C23D-4F31-AE9B-21E006D44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3CF76-06FF-49F4-B121-FEDFD9F25964}" type="datetimeFigureOut">
              <a:rPr lang="pt-BR" smtClean="0"/>
              <a:t>22/09/2022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B30E8E9-9A00-4B50-B192-2725FC7AB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1F102C4-7E13-4E60-8A8A-2913C166D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A11AF-1D9A-47A1-8136-C4C7E65218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8754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CBCFE0-9EA1-4F46-B5B6-B1C14028E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D79B058-34B8-4645-A31C-5ECFDBDFE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49D1171-C856-4E91-9749-92CFE66B26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CC2391E-18C4-4988-B532-07BD48D00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3CF76-06FF-49F4-B121-FEDFD9F25964}" type="datetimeFigureOut">
              <a:rPr lang="pt-BR" smtClean="0"/>
              <a:t>22/09/2022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7A2FBCE-4C6B-4896-B13D-E2908A608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343313E-EFF7-461E-B347-A2663725F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A11AF-1D9A-47A1-8136-C4C7E65218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1165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55E573-4B8D-4B0B-A7EF-791BC083F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EC75B19-9939-47F7-B650-160E6B4E68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CEEEC9B-C848-4E28-A94D-C6EED36ABD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1B3B23A-9080-4177-A3DD-077AEDECD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3CF76-06FF-49F4-B121-FEDFD9F25964}" type="datetimeFigureOut">
              <a:rPr lang="pt-BR" smtClean="0"/>
              <a:t>22/09/2022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61F7F04-30A9-45CF-8780-1B1607BFC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AD3A520-5AA5-4E78-BD5E-4955AD219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A11AF-1D9A-47A1-8136-C4C7E65218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4344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C2F4D7D-E42E-47E2-BDBA-F304213D7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FE3AB3F-C65F-46F0-8514-725067540C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6360582-E84B-468C-8405-8A4E37626B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43CF76-06FF-49F4-B121-FEDFD9F25964}" type="datetimeFigureOut">
              <a:rPr lang="pt-BR" smtClean="0"/>
              <a:t>22/09/2022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C2C8C33-E826-4BB3-91A0-6AF6988C6D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10EE3EE-F439-414F-ACB2-A29565CEBB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5A11AF-1D9A-47A1-8136-C4C7E65218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9436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1F4ECD-6480-410B-BB3F-6AAA3CBDB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/>
              <a:t> </a:t>
            </a:r>
            <a:r>
              <a:rPr lang="pt-BR" sz="4000" b="1" dirty="0">
                <a:latin typeface="Arial" panose="020B0604020202020204" pitchFamily="34" charset="0"/>
                <a:cs typeface="Arial" panose="020B0604020202020204" pitchFamily="34" charset="0"/>
              </a:rPr>
              <a:t>Layout – Desktop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Espaço Reservado para Imagem 5">
            <a:extLst>
              <a:ext uri="{FF2B5EF4-FFF2-40B4-BE49-F238E27FC236}">
                <a16:creationId xmlns:a16="http://schemas.microsoft.com/office/drawing/2014/main" id="{5A0D681A-5793-4713-B00D-98EF5C7CC8C1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98" r="14398"/>
          <a:stretch>
            <a:fillRect/>
          </a:stretch>
        </p:blipFill>
        <p:spPr/>
      </p:pic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25FD257-7EC1-4F17-A8E3-D8A65777FBA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t-BR" dirty="0"/>
              <a:t>Falta a precificação dos produtos e logo.</a:t>
            </a:r>
          </a:p>
          <a:p>
            <a:r>
              <a:rPr lang="pt-BR" dirty="0"/>
              <a:t>No rodapé não consegui mudar a cor de fundo na ferramenta usada (no caso </a:t>
            </a:r>
            <a:r>
              <a:rPr lang="pt-BR" dirty="0" err="1"/>
              <a:t>figma</a:t>
            </a:r>
            <a:r>
              <a:rPr lang="pt-BR" dirty="0"/>
              <a:t>).</a:t>
            </a:r>
          </a:p>
          <a:p>
            <a:r>
              <a:rPr lang="pt-BR" dirty="0"/>
              <a:t>Fora isso ficou tudo bem centralizado e com o seu devido espaço bem definido .</a:t>
            </a:r>
          </a:p>
          <a:p>
            <a:r>
              <a:rPr lang="pt-BR" dirty="0"/>
              <a:t>Meu maior desafio foi mexer na ferramenta pois e algo novo para mim.</a:t>
            </a:r>
          </a:p>
        </p:txBody>
      </p:sp>
    </p:spTree>
    <p:extLst>
      <p:ext uri="{BB962C8B-B14F-4D97-AF65-F5344CB8AC3E}">
        <p14:creationId xmlns:p14="http://schemas.microsoft.com/office/powerpoint/2010/main" val="1782966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E1062C-7328-42D5-B06D-FD27945CF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br>
              <a:rPr lang="pt-BR" b="1" dirty="0"/>
            </a:br>
            <a:r>
              <a:rPr lang="pt-BR" sz="4000" b="1" dirty="0">
                <a:latin typeface="Arial" panose="020B0604020202020204" pitchFamily="34" charset="0"/>
                <a:cs typeface="Arial" panose="020B0604020202020204" pitchFamily="34" charset="0"/>
              </a:rPr>
              <a:t>Layout</a:t>
            </a: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b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4000" b="1" dirty="0">
                <a:latin typeface="Arial" panose="020B0604020202020204" pitchFamily="34" charset="0"/>
                <a:cs typeface="Arial" panose="020B0604020202020204" pitchFamily="34" charset="0"/>
              </a:rPr>
              <a:t>tablet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3C9E7BF-2EB1-43C8-BCCC-3F4994BD5F1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t-BR" dirty="0"/>
              <a:t>Coloquei uma hambúrguer para abrir mais opções centralizei o logo e a barra de pesquisa para utilizar melhor o espaço que diminuo no cabeçalho.</a:t>
            </a:r>
          </a:p>
          <a:p>
            <a:r>
              <a:rPr lang="pt-BR" dirty="0"/>
              <a:t>No rodapé dividi em dois  uma para o mapa do site e outra com os ícones das redes sociais que ficou com mais destaque para quem procura.</a:t>
            </a:r>
          </a:p>
        </p:txBody>
      </p:sp>
      <p:pic>
        <p:nvPicPr>
          <p:cNvPr id="10" name="Espaço Reservado para Conteúdo 9">
            <a:extLst>
              <a:ext uri="{FF2B5EF4-FFF2-40B4-BE49-F238E27FC236}">
                <a16:creationId xmlns:a16="http://schemas.microsoft.com/office/drawing/2014/main" id="{E62CD1A2-B200-4358-9766-88301357B1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188" y="1347732"/>
            <a:ext cx="6172200" cy="4521255"/>
          </a:xfrm>
        </p:spPr>
      </p:pic>
    </p:spTree>
    <p:extLst>
      <p:ext uri="{BB962C8B-B14F-4D97-AF65-F5344CB8AC3E}">
        <p14:creationId xmlns:p14="http://schemas.microsoft.com/office/powerpoint/2010/main" val="1612439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9EBF02-2B9E-466A-B2AA-C77C0F106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sz="4000" b="1" dirty="0">
                <a:latin typeface="Arial" panose="020B0604020202020204" pitchFamily="34" charset="0"/>
                <a:cs typeface="Arial" panose="020B0604020202020204" pitchFamily="34" charset="0"/>
              </a:rPr>
              <a:t>Layout</a:t>
            </a: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pt-BR" sz="4000" b="1" dirty="0">
                <a:latin typeface="Arial" panose="020B0604020202020204" pitchFamily="34" charset="0"/>
                <a:cs typeface="Arial" panose="020B0604020202020204" pitchFamily="34" charset="0"/>
              </a:rPr>
              <a:t>Smartphone</a:t>
            </a:r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F988FF9-9638-4A8F-B8F0-1CA2FEEC580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t-BR" dirty="0"/>
              <a:t>Com menos espaço apenas aproximei os ícones no cabeçalho.</a:t>
            </a:r>
          </a:p>
          <a:p>
            <a:r>
              <a:rPr lang="pt-BR" dirty="0"/>
              <a:t>As imagens dos produtos ficaram no limite da dela para melhor visualização.</a:t>
            </a:r>
          </a:p>
          <a:p>
            <a:r>
              <a:rPr lang="pt-BR" dirty="0"/>
              <a:t>O botão ver mais também ficou na largura da tela para melhor usabilidade.</a:t>
            </a:r>
          </a:p>
          <a:p>
            <a:r>
              <a:rPr lang="pt-BR" dirty="0"/>
              <a:t>Com a mesma ideia de divisão no rodapé apenas diminui o mapa do site para principais tópicos e ajustei os ícones </a:t>
            </a:r>
          </a:p>
        </p:txBody>
      </p:sp>
      <p:pic>
        <p:nvPicPr>
          <p:cNvPr id="10" name="Espaço Reservado para Imagem 9">
            <a:extLst>
              <a:ext uri="{FF2B5EF4-FFF2-40B4-BE49-F238E27FC236}">
                <a16:creationId xmlns:a16="http://schemas.microsoft.com/office/drawing/2014/main" id="{DB1C5029-AC21-418A-912F-58E5250A9D6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98" r="1439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232953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FB0DE512-C8A1-362B-8082-0B01857EBA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https://www.figma.com/file/IhD4I1LgiFkPEM1PXYr2Fg/E-commerce?node-id=0%3A1</a:t>
            </a:r>
          </a:p>
        </p:txBody>
      </p:sp>
    </p:spTree>
    <p:extLst>
      <p:ext uri="{BB962C8B-B14F-4D97-AF65-F5344CB8AC3E}">
        <p14:creationId xmlns:p14="http://schemas.microsoft.com/office/powerpoint/2010/main" val="293074526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2935</TotalTime>
  <Words>194</Words>
  <Application>Microsoft Office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do Office</vt:lpstr>
      <vt:lpstr> Layout – Desktop</vt:lpstr>
      <vt:lpstr> Layout –  tablet</vt:lpstr>
      <vt:lpstr>Layout – Smartphone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 Layout – Desktop</dc:title>
  <dc:creator>gabriel costa</dc:creator>
  <cp:lastModifiedBy>Gabrielle Rabelo</cp:lastModifiedBy>
  <cp:revision>3</cp:revision>
  <dcterms:created xsi:type="dcterms:W3CDTF">2022-06-26T23:11:52Z</dcterms:created>
  <dcterms:modified xsi:type="dcterms:W3CDTF">2022-09-22T18:30:36Z</dcterms:modified>
</cp:coreProperties>
</file>