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5EDFA-367C-6BBE-1CC3-04EA6360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0B51A3-8948-8F7B-650F-5E708241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C3C138-9D6D-CF2D-ED0B-ACDA73DB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A48628-BF0B-3B22-E6DF-98DFDBEF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4B2215-AC46-DA7F-CC70-A60FE10E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C7D79-FA4C-71D4-3A96-52E83BF9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A0279A-4AE0-499D-8433-001B1F98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7D04FE-CE52-DD99-4021-227E3C0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C74355-4C93-6441-E989-11FE7954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F168AA-D0EB-9D86-B208-73640A7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B105CDA-CDB6-C189-1EE4-424898F7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6A1ABA7-A585-8EBA-3E1A-5381E6B4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B667A0-2CFE-651E-375F-12D10837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027561-AC99-E86F-1519-E3335B0E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608A21-C83C-6039-643A-330EA4AC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BB27F-96B7-D80F-69BE-FFDDB453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7C9D4C-6D31-9820-02C7-C03A8A07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B71F9B-94E5-B9FD-0151-E5747638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58FA9F-2176-3332-B6D1-7D7BCF26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EA1FAD-93E9-DEE0-3AE7-3AEE372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0DEB1-7941-E9CD-354E-C0DA6DA5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EB11B0-7F25-8ECA-FE06-AD4DE10A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D511A5-99CE-A4AA-A9A3-58826730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BB0207-3431-5905-4370-2D499BA1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2E3C0B-7BFA-B91E-E33D-39C51640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4042D8-B68A-B114-8C67-3AA0DBB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99CAF9-CD22-4814-8320-9D5F6CC00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812D1D-0E40-36A8-2194-486EC01C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DE70EF-10D3-DBAD-073A-9B464BF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DEFE12F-1C55-38EC-A233-20CEDF0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218F20-0EFE-9852-C7AB-EA576356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4F55DA-1665-70EF-1E16-B65A506B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A07695-1D9C-D748-2244-AB6D79DE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1AF06E-B649-E578-9E2B-CFFA7D66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5A891C6-114B-7125-E463-0673CB7BE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18ADDF-0A93-867A-4886-E42F1169C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E70B4A-E035-DD9D-8E0C-423707AC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34AB893-AFDA-0506-4019-3F52188D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C0010E1-50B2-6C50-9F8A-3B77C50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B886D7-0E82-20E7-DE09-679E3785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3773F44-89B3-DBDB-1F8E-529FCEB6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38D6C67-82B8-6655-F561-F9BDCA0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198FED-E71D-6A85-6518-00042C79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41888D2-5A20-B93A-1AD5-27774691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F0BA48A-1E73-2E2F-BDCA-0C22B28C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32C5E55-5BD5-CB85-5376-2DC5CA26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C5AAFC-B094-6C26-1C6E-A3BEB462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A45-FC52-CE3D-454F-3F43A26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F2B14DD-247E-442C-9B9D-066A9BE5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8266C3-746F-D0C4-5B54-BF009039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FB858-A64F-7986-8E8F-90236252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3B419C-109D-B44D-3653-F84CF1BC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BC985-2113-5055-5AA8-CDB4B2DF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CF64EF-5B00-7DAB-8AB5-E762ADEA1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5E90AB7-B681-F554-B549-56E45758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9AAFBF-5DAF-084C-C3AF-DDC5C0EB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BD223C-89F9-D2EF-A4B7-5245C8BD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C4D117-B1A2-27F8-9462-C6AB260C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CED09F-6EAE-59CF-F3E7-1FD12BF8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1DD883-E09E-D578-73CF-3E39CAB3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8ED5A2-7DAE-5118-510C-5C33AACC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0635-8B0E-4C2B-8DD2-6E700775E81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E44D86-291A-5D0F-3721-AFF5340A3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D32B43-674A-2A55-4016-F16F83B7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21BC-85E1-4114-867C-9A2192B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25A40-2EB3-A104-F890-0E0EEC435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Maze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6C5BA3-934A-2A56-2DC5-6005DCDC1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Introduction</a:t>
            </a:r>
            <a:endParaRPr lang="hu-HU" dirty="0"/>
          </a:p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  <a:r>
              <a:rPr lang="hu-HU"/>
              <a:t>Pázmányi Sándor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FC219FE8-593C-71EA-23CA-098ACC51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818"/>
            <a:ext cx="12192000" cy="517236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79554AA-E4B8-18B4-377E-FBD77C0CF378}"/>
              </a:ext>
            </a:extLst>
          </p:cNvPr>
          <p:cNvSpPr txBox="1"/>
          <p:nvPr/>
        </p:nvSpPr>
        <p:spPr>
          <a:xfrm>
            <a:off x="8620539" y="3779530"/>
            <a:ext cx="29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Maze</a:t>
            </a:r>
            <a:endParaRPr lang="hu-HU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/>
                </a:solidFill>
              </a:rPr>
              <a:t>Treasure</a:t>
            </a:r>
            <a:endParaRPr lang="hu-HU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/>
                </a:solidFill>
              </a:rPr>
              <a:t>Agent</a:t>
            </a:r>
            <a:endParaRPr lang="hu-HU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/>
                </a:solidFill>
              </a:rPr>
              <a:t>Walls</a:t>
            </a:r>
            <a:r>
              <a:rPr lang="hu-HU" b="1" dirty="0">
                <a:solidFill>
                  <a:schemeClr val="bg1"/>
                </a:solidFill>
              </a:rPr>
              <a:t> and </a:t>
            </a:r>
            <a:r>
              <a:rPr lang="hu-HU" b="1" dirty="0" err="1">
                <a:solidFill>
                  <a:schemeClr val="bg1"/>
                </a:solidFill>
              </a:rPr>
              <a:t>Obstacles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épernyőkép, Grafikai szoftver, Multimédiás szoftver, 3D modellezés látható&#10;&#10;Automatikusan generált leírás">
            <a:extLst>
              <a:ext uri="{FF2B5EF4-FFF2-40B4-BE49-F238E27FC236}">
                <a16:creationId xmlns:a16="http://schemas.microsoft.com/office/drawing/2014/main" id="{7E3E0472-E991-C25C-5C3E-BE14B220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338"/>
            <a:ext cx="12192000" cy="574932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79554AA-E4B8-18B4-377E-FBD77C0CF378}"/>
              </a:ext>
            </a:extLst>
          </p:cNvPr>
          <p:cNvSpPr txBox="1"/>
          <p:nvPr/>
        </p:nvSpPr>
        <p:spPr>
          <a:xfrm>
            <a:off x="8865704" y="3845791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Sensors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 err="1">
                <a:solidFill>
                  <a:schemeClr val="bg1"/>
                </a:solidFill>
              </a:rPr>
              <a:t>the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Agent</a:t>
            </a:r>
            <a:endParaRPr lang="hu-HU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/>
                </a:solidFill>
              </a:rPr>
              <a:t>Detecting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closer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Obstacles</a:t>
            </a:r>
            <a:endParaRPr lang="hu-HU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/>
                </a:solidFill>
              </a:rPr>
              <a:t>Short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range</a:t>
            </a:r>
            <a:endParaRPr lang="hu-HU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/>
                </a:solidFill>
              </a:rPr>
              <a:t>Detecting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the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Treasure</a:t>
            </a:r>
            <a:endParaRPr lang="hu-HU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Long </a:t>
            </a:r>
            <a:r>
              <a:rPr lang="hu-HU" b="1" dirty="0" err="1">
                <a:solidFill>
                  <a:schemeClr val="bg1"/>
                </a:solidFill>
              </a:rPr>
              <a:t>range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képernyőkép, szöveg látható&#10;&#10;Automatikusan generált leírás">
            <a:extLst>
              <a:ext uri="{FF2B5EF4-FFF2-40B4-BE49-F238E27FC236}">
                <a16:creationId xmlns:a16="http://schemas.microsoft.com/office/drawing/2014/main" id="{6D9471AA-D223-65BF-A239-A688BBA4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76"/>
            <a:ext cx="12192000" cy="517944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79554AA-E4B8-18B4-377E-FBD77C0CF378}"/>
              </a:ext>
            </a:extLst>
          </p:cNvPr>
          <p:cNvSpPr txBox="1"/>
          <p:nvPr/>
        </p:nvSpPr>
        <p:spPr>
          <a:xfrm>
            <a:off x="8865704" y="3845791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Testbed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Scene</a:t>
            </a:r>
            <a:r>
              <a:rPr lang="hu-HU" b="1" dirty="0">
                <a:solidFill>
                  <a:schemeClr val="bg1"/>
                </a:solidFill>
              </a:rPr>
              <a:t>, </a:t>
            </a:r>
            <a:r>
              <a:rPr lang="hu-HU" b="1" dirty="0" err="1">
                <a:solidFill>
                  <a:schemeClr val="bg1"/>
                </a:solidFill>
              </a:rPr>
              <a:t>used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to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traing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the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Agent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A5946968-FCE8-C7D5-0415-D6E5C1D5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3" y="3940793"/>
            <a:ext cx="12192000" cy="3124455"/>
          </a:xfrm>
          <a:prstGeom prst="rect">
            <a:avLst/>
          </a:prstGeom>
          <a:ln>
            <a:noFill/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75A9047-A70A-7FB7-0D91-7F0D868A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023"/>
            <a:ext cx="12192000" cy="3076151"/>
          </a:xfrm>
          <a:prstGeom prst="rect">
            <a:avLst/>
          </a:prstGeom>
          <a:ln>
            <a:noFill/>
          </a:ln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1234E97-9560-6414-873E-A39CF07880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618422" y="1152939"/>
            <a:ext cx="2667000" cy="1952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BA723DBF-AB36-E103-7E07-28DFABED585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18422" y="3752165"/>
            <a:ext cx="3967368" cy="173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CBEB8B4-91F8-61DF-69C3-6584E897926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287907" y="1225826"/>
            <a:ext cx="189260" cy="1880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C7272732-283F-A779-5C35-6A605586506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87907" y="3752165"/>
            <a:ext cx="549136" cy="2330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2A0F96B-DEF5-110F-E830-5414582F38CB}"/>
              </a:ext>
            </a:extLst>
          </p:cNvPr>
          <p:cNvSpPr txBox="1"/>
          <p:nvPr/>
        </p:nvSpPr>
        <p:spPr>
          <a:xfrm>
            <a:off x="5950227" y="2971002"/>
            <a:ext cx="298173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Uprades</a:t>
            </a:r>
            <a:r>
              <a:rPr lang="hu-HU" sz="12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1" dirty="0" err="1"/>
              <a:t>Fine-tuning</a:t>
            </a:r>
            <a:r>
              <a:rPr lang="hu-HU" sz="1200" b="1" dirty="0"/>
              <a:t> </a:t>
            </a:r>
            <a:r>
              <a:rPr lang="hu-HU" sz="1200" b="1" dirty="0" err="1"/>
              <a:t>settings</a:t>
            </a:r>
            <a:endParaRPr lang="hu-H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1" dirty="0" err="1"/>
              <a:t>Added</a:t>
            </a:r>
            <a:r>
              <a:rPr lang="hu-HU" sz="1200" b="1" dirty="0"/>
              <a:t> </a:t>
            </a:r>
            <a:r>
              <a:rPr lang="hu-HU" sz="1200" b="1" dirty="0" err="1"/>
              <a:t>the</a:t>
            </a:r>
            <a:r>
              <a:rPr lang="hu-HU" sz="1200" b="1" dirty="0"/>
              <a:t> 2. </a:t>
            </a:r>
            <a:r>
              <a:rPr lang="hu-HU" sz="1200" b="1" dirty="0" err="1"/>
              <a:t>Sensor</a:t>
            </a:r>
            <a:endParaRPr lang="hu-H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1" dirty="0" err="1"/>
              <a:t>Moving</a:t>
            </a:r>
            <a:r>
              <a:rPr lang="hu-HU" sz="1200" b="1" dirty="0"/>
              <a:t> </a:t>
            </a:r>
            <a:r>
              <a:rPr lang="hu-HU" sz="1200" b="1" dirty="0" err="1"/>
              <a:t>Agent</a:t>
            </a:r>
            <a:r>
              <a:rPr lang="hu-HU" sz="1200" b="1" dirty="0"/>
              <a:t> </a:t>
            </a:r>
            <a:r>
              <a:rPr lang="hu-HU" sz="1200" b="1" dirty="0" err="1"/>
              <a:t>towards</a:t>
            </a:r>
            <a:r>
              <a:rPr lang="hu-HU" sz="1200" b="1" dirty="0"/>
              <a:t> </a:t>
            </a:r>
            <a:r>
              <a:rPr lang="hu-HU" sz="1200" b="1" dirty="0" err="1"/>
              <a:t>the</a:t>
            </a:r>
            <a:r>
              <a:rPr lang="hu-HU" sz="1200" b="1" dirty="0"/>
              <a:t> centre </a:t>
            </a:r>
            <a:r>
              <a:rPr lang="hu-HU" sz="1200" b="1" dirty="0" err="1"/>
              <a:t>if</a:t>
            </a:r>
            <a:r>
              <a:rPr lang="hu-HU" sz="1200" b="1" dirty="0"/>
              <a:t> </a:t>
            </a:r>
            <a:r>
              <a:rPr lang="hu-HU" sz="1200" b="1" dirty="0" err="1"/>
              <a:t>idle</a:t>
            </a:r>
            <a:endParaRPr lang="hu-H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1" dirty="0" err="1"/>
              <a:t>Punishment</a:t>
            </a:r>
            <a:r>
              <a:rPr lang="hu-HU" sz="1200" b="1" dirty="0"/>
              <a:t> </a:t>
            </a:r>
            <a:r>
              <a:rPr lang="hu-HU" sz="1200" b="1" dirty="0" err="1"/>
              <a:t>for</a:t>
            </a:r>
            <a:r>
              <a:rPr lang="hu-HU" sz="1200" b="1" dirty="0"/>
              <a:t> </a:t>
            </a:r>
            <a:r>
              <a:rPr lang="hu-HU" sz="1200" b="1" dirty="0" err="1"/>
              <a:t>being</a:t>
            </a:r>
            <a:r>
              <a:rPr lang="hu-HU" sz="1200" b="1" dirty="0"/>
              <a:t> </a:t>
            </a:r>
            <a:r>
              <a:rPr lang="hu-HU" sz="1200" b="1" dirty="0" err="1"/>
              <a:t>idle</a:t>
            </a:r>
            <a:endParaRPr lang="hu-H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1" dirty="0" err="1"/>
              <a:t>Fine-tuning</a:t>
            </a:r>
            <a:r>
              <a:rPr lang="hu-HU" sz="1200" b="1" dirty="0"/>
              <a:t> </a:t>
            </a:r>
            <a:r>
              <a:rPr lang="hu-HU" sz="1200" b="1" dirty="0" err="1"/>
              <a:t>rewarding</a:t>
            </a:r>
            <a:r>
              <a:rPr lang="hu-HU" sz="1200" b="1" dirty="0"/>
              <a:t> </a:t>
            </a:r>
            <a:r>
              <a:rPr lang="hu-HU" sz="1200" b="1" dirty="0" err="1"/>
              <a:t>system</a:t>
            </a:r>
            <a:endParaRPr lang="hu-HU" sz="1200" b="1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231FA9E-EDEC-DAF2-AB26-BC1D9B10C505}"/>
              </a:ext>
            </a:extLst>
          </p:cNvPr>
          <p:cNvSpPr txBox="1"/>
          <p:nvPr/>
        </p:nvSpPr>
        <p:spPr>
          <a:xfrm>
            <a:off x="2990023" y="3105834"/>
            <a:ext cx="25957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The </a:t>
            </a:r>
            <a:r>
              <a:rPr lang="hu-HU" b="1" dirty="0" err="1"/>
              <a:t>Environment’s</a:t>
            </a:r>
            <a:r>
              <a:rPr lang="hu-HU" b="1" dirty="0"/>
              <a:t> </a:t>
            </a:r>
            <a:r>
              <a:rPr lang="hu-HU" b="1" dirty="0" err="1"/>
              <a:t>rotation</a:t>
            </a:r>
            <a:r>
              <a:rPr lang="hu-HU" b="1" dirty="0"/>
              <a:t> </a:t>
            </a:r>
            <a:r>
              <a:rPr lang="hu-HU" b="1" dirty="0" err="1"/>
              <a:t>started</a:t>
            </a:r>
            <a:endParaRPr lang="hu-HU" b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79554AA-E4B8-18B4-377E-FBD77C0CF378}"/>
              </a:ext>
            </a:extLst>
          </p:cNvPr>
          <p:cNvSpPr txBox="1"/>
          <p:nvPr/>
        </p:nvSpPr>
        <p:spPr>
          <a:xfrm>
            <a:off x="420756" y="3105834"/>
            <a:ext cx="23953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The </a:t>
            </a:r>
            <a:r>
              <a:rPr lang="hu-HU" b="1" dirty="0" err="1"/>
              <a:t>Agent</a:t>
            </a:r>
            <a:r>
              <a:rPr lang="hu-HU" b="1" dirty="0"/>
              <a:t> </a:t>
            </a:r>
            <a:r>
              <a:rPr lang="hu-HU" b="1" dirty="0" err="1"/>
              <a:t>started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use</a:t>
            </a:r>
            <a:r>
              <a:rPr lang="hu-HU" b="1" dirty="0"/>
              <a:t> </a:t>
            </a:r>
            <a:r>
              <a:rPr lang="hu-HU" b="1" dirty="0" err="1"/>
              <a:t>Sensors</a:t>
            </a:r>
            <a:r>
              <a:rPr lang="hu-HU" b="1" dirty="0"/>
              <a:t> </a:t>
            </a:r>
          </a:p>
        </p:txBody>
      </p: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11D443E4-FD30-B38B-7094-1B605A371D6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433930" y="1444487"/>
            <a:ext cx="1007167" cy="1526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A703868C-EF12-432A-318B-924ED0A8ACB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057610" y="4171331"/>
            <a:ext cx="383487" cy="2209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6933D1B1-3F70-6C20-25AC-EA05FD3EE7B3}"/>
              </a:ext>
            </a:extLst>
          </p:cNvPr>
          <p:cNvSpPr txBox="1"/>
          <p:nvPr/>
        </p:nvSpPr>
        <p:spPr>
          <a:xfrm>
            <a:off x="9009820" y="3198167"/>
            <a:ext cx="298173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Added</a:t>
            </a:r>
            <a:r>
              <a:rPr lang="hu-HU" sz="1200" b="1" dirty="0"/>
              <a:t> more </a:t>
            </a:r>
            <a:r>
              <a:rPr lang="hu-HU" sz="1200" b="1" dirty="0" err="1"/>
              <a:t>Environments</a:t>
            </a:r>
            <a:endParaRPr lang="hu-HU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b="1" dirty="0"/>
              <a:t>Last </a:t>
            </a:r>
            <a:r>
              <a:rPr lang="hu-HU" sz="1200" b="1" dirty="0" err="1"/>
              <a:t>fine-tunings</a:t>
            </a:r>
            <a:endParaRPr lang="hu-HU" sz="1200" b="1" dirty="0"/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6F469D7E-9BA4-38DC-C560-9D9C43B7E54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851913" y="1152939"/>
            <a:ext cx="2648777" cy="2045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E70BF0FC-CAA6-D869-A5D9-1806175681A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9009820" y="3659832"/>
            <a:ext cx="1490870" cy="2893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Project Maze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Pázmányi Sándor</dc:creator>
  <cp:lastModifiedBy>Pázmányi Sándor</cp:lastModifiedBy>
  <cp:revision>10</cp:revision>
  <dcterms:created xsi:type="dcterms:W3CDTF">2023-11-22T12:04:07Z</dcterms:created>
  <dcterms:modified xsi:type="dcterms:W3CDTF">2023-11-22T12:14:01Z</dcterms:modified>
</cp:coreProperties>
</file>