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72"/>
    <p:restoredTop sz="97059"/>
  </p:normalViewPr>
  <p:slideViewPr>
    <p:cSldViewPr snapToGrid="0" snapToObjects="1">
      <p:cViewPr varScale="1">
        <p:scale>
          <a:sx n="153" d="100"/>
          <a:sy n="153" d="100"/>
        </p:scale>
        <p:origin x="192" y="3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youtube.com/watch?v=rEoUghQk4ss&amp;t=0s" TargetMode="Externa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youtube.com/watch?v=rEoUghQk4ss&amp;t=1327s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youtube.com/watch?v=rEoUghQk4ss&amp;t=0s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youtube.com/watch?v=rEoUghQk4ss&amp;t=1327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503139-C77D-CA4C-A5F7-A9E3527E629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9A93E7-F043-464F-9AB9-A9B629076B86}">
      <dgm:prSet custT="1"/>
      <dgm:spPr/>
      <dgm:t>
        <a:bodyPr/>
        <a:lstStyle/>
        <a:p>
          <a:pPr algn="ctr"/>
          <a:r>
            <a:rPr lang="en-US" sz="3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</a:t>
          </a:r>
          <a:r>
            <a:rPr lang="en-US" sz="3200" dirty="0" err="1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www.youtube.com</a:t>
          </a:r>
          <a:r>
            <a:rPr lang="en-US" sz="3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/</a:t>
          </a:r>
          <a:r>
            <a:rPr lang="en-US" sz="3200" dirty="0" err="1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watch?v</a:t>
          </a:r>
          <a:r>
            <a:rPr lang="en-US" sz="3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=rEoUghQk4ss&amp;t=0s</a:t>
          </a:r>
          <a:endParaRPr lang="en-US" sz="3200" dirty="0">
            <a:solidFill>
              <a:schemeClr val="bg1"/>
            </a:solidFill>
          </a:endParaRPr>
        </a:p>
      </dgm:t>
    </dgm:pt>
    <dgm:pt modelId="{4E33F101-7CE9-D242-935C-703AD686B0C3}" type="parTrans" cxnId="{36346ABF-6FFD-5A41-BE35-83C2FD7CB35B}">
      <dgm:prSet/>
      <dgm:spPr/>
      <dgm:t>
        <a:bodyPr/>
        <a:lstStyle/>
        <a:p>
          <a:endParaRPr lang="en-US"/>
        </a:p>
      </dgm:t>
    </dgm:pt>
    <dgm:pt modelId="{CA5E6AE3-5954-5543-B083-AE442B64B217}" type="sibTrans" cxnId="{36346ABF-6FFD-5A41-BE35-83C2FD7CB35B}">
      <dgm:prSet/>
      <dgm:spPr/>
      <dgm:t>
        <a:bodyPr/>
        <a:lstStyle/>
        <a:p>
          <a:endParaRPr lang="en-US"/>
        </a:p>
      </dgm:t>
    </dgm:pt>
    <dgm:pt modelId="{EB584C11-9138-1145-BCF4-EE894FB13D9B}" type="pres">
      <dgm:prSet presAssocID="{16503139-C77D-CA4C-A5F7-A9E3527E629B}" presName="linear" presStyleCnt="0">
        <dgm:presLayoutVars>
          <dgm:animLvl val="lvl"/>
          <dgm:resizeHandles val="exact"/>
        </dgm:presLayoutVars>
      </dgm:prSet>
      <dgm:spPr/>
    </dgm:pt>
    <dgm:pt modelId="{7179890D-5A93-654F-BF18-D5340CADC339}" type="pres">
      <dgm:prSet presAssocID="{C29A93E7-F043-464F-9AB9-A9B629076B86}" presName="parentText" presStyleLbl="node1" presStyleIdx="0" presStyleCnt="1" custScaleY="66864" custLinFactNeighborY="-47033">
        <dgm:presLayoutVars>
          <dgm:chMax val="0"/>
          <dgm:bulletEnabled val="1"/>
        </dgm:presLayoutVars>
      </dgm:prSet>
      <dgm:spPr/>
    </dgm:pt>
  </dgm:ptLst>
  <dgm:cxnLst>
    <dgm:cxn modelId="{9CC6E39C-AFA9-554B-BC81-BDE6C211B7F0}" type="presOf" srcId="{16503139-C77D-CA4C-A5F7-A9E3527E629B}" destId="{EB584C11-9138-1145-BCF4-EE894FB13D9B}" srcOrd="0" destOrd="0" presId="urn:microsoft.com/office/officeart/2005/8/layout/vList2"/>
    <dgm:cxn modelId="{36346ABF-6FFD-5A41-BE35-83C2FD7CB35B}" srcId="{16503139-C77D-CA4C-A5F7-A9E3527E629B}" destId="{C29A93E7-F043-464F-9AB9-A9B629076B86}" srcOrd="0" destOrd="0" parTransId="{4E33F101-7CE9-D242-935C-703AD686B0C3}" sibTransId="{CA5E6AE3-5954-5543-B083-AE442B64B217}"/>
    <dgm:cxn modelId="{106561D6-C6B8-BF46-AAFD-3FC0EDD90759}" type="presOf" srcId="{C29A93E7-F043-464F-9AB9-A9B629076B86}" destId="{7179890D-5A93-654F-BF18-D5340CADC339}" srcOrd="0" destOrd="0" presId="urn:microsoft.com/office/officeart/2005/8/layout/vList2"/>
    <dgm:cxn modelId="{05F4FEF5-1F6D-2343-98D9-A5946EEDF6F0}" type="presParOf" srcId="{EB584C11-9138-1145-BCF4-EE894FB13D9B}" destId="{7179890D-5A93-654F-BF18-D5340CADC33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503139-C77D-CA4C-A5F7-A9E3527E629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9A93E7-F043-464F-9AB9-A9B629076B86}">
      <dgm:prSet/>
      <dgm:spPr/>
      <dgm:t>
        <a:bodyPr/>
        <a:lstStyle/>
        <a:p>
          <a:pPr algn="ctr"/>
          <a:r>
            <a:rPr lang="en-US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</a:t>
          </a:r>
          <a:r>
            <a:rPr lang="en-US" dirty="0" err="1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www.youtube.com</a:t>
          </a:r>
          <a:r>
            <a:rPr lang="en-US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/</a:t>
          </a:r>
          <a:r>
            <a:rPr lang="en-US" dirty="0" err="1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watch?v</a:t>
          </a:r>
          <a:r>
            <a:rPr lang="en-US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=rEoUghQk4ss&amp;t=1327s</a:t>
          </a:r>
          <a:endParaRPr lang="en-US" dirty="0">
            <a:solidFill>
              <a:schemeClr val="bg1"/>
            </a:solidFill>
          </a:endParaRPr>
        </a:p>
      </dgm:t>
    </dgm:pt>
    <dgm:pt modelId="{4E33F101-7CE9-D242-935C-703AD686B0C3}" type="parTrans" cxnId="{36346ABF-6FFD-5A41-BE35-83C2FD7CB35B}">
      <dgm:prSet/>
      <dgm:spPr/>
      <dgm:t>
        <a:bodyPr/>
        <a:lstStyle/>
        <a:p>
          <a:endParaRPr lang="en-US"/>
        </a:p>
      </dgm:t>
    </dgm:pt>
    <dgm:pt modelId="{CA5E6AE3-5954-5543-B083-AE442B64B217}" type="sibTrans" cxnId="{36346ABF-6FFD-5A41-BE35-83C2FD7CB35B}">
      <dgm:prSet/>
      <dgm:spPr/>
      <dgm:t>
        <a:bodyPr/>
        <a:lstStyle/>
        <a:p>
          <a:endParaRPr lang="en-US"/>
        </a:p>
      </dgm:t>
    </dgm:pt>
    <dgm:pt modelId="{EB584C11-9138-1145-BCF4-EE894FB13D9B}" type="pres">
      <dgm:prSet presAssocID="{16503139-C77D-CA4C-A5F7-A9E3527E629B}" presName="linear" presStyleCnt="0">
        <dgm:presLayoutVars>
          <dgm:animLvl val="lvl"/>
          <dgm:resizeHandles val="exact"/>
        </dgm:presLayoutVars>
      </dgm:prSet>
      <dgm:spPr/>
    </dgm:pt>
    <dgm:pt modelId="{7179890D-5A93-654F-BF18-D5340CADC339}" type="pres">
      <dgm:prSet presAssocID="{C29A93E7-F043-464F-9AB9-A9B629076B86}" presName="parentText" presStyleLbl="node1" presStyleIdx="0" presStyleCnt="1" custScaleY="106004" custLinFactNeighborY="-74564">
        <dgm:presLayoutVars>
          <dgm:chMax val="0"/>
          <dgm:bulletEnabled val="1"/>
        </dgm:presLayoutVars>
      </dgm:prSet>
      <dgm:spPr/>
    </dgm:pt>
  </dgm:ptLst>
  <dgm:cxnLst>
    <dgm:cxn modelId="{9CC6E39C-AFA9-554B-BC81-BDE6C211B7F0}" type="presOf" srcId="{16503139-C77D-CA4C-A5F7-A9E3527E629B}" destId="{EB584C11-9138-1145-BCF4-EE894FB13D9B}" srcOrd="0" destOrd="0" presId="urn:microsoft.com/office/officeart/2005/8/layout/vList2"/>
    <dgm:cxn modelId="{36346ABF-6FFD-5A41-BE35-83C2FD7CB35B}" srcId="{16503139-C77D-CA4C-A5F7-A9E3527E629B}" destId="{C29A93E7-F043-464F-9AB9-A9B629076B86}" srcOrd="0" destOrd="0" parTransId="{4E33F101-7CE9-D242-935C-703AD686B0C3}" sibTransId="{CA5E6AE3-5954-5543-B083-AE442B64B217}"/>
    <dgm:cxn modelId="{106561D6-C6B8-BF46-AAFD-3FC0EDD90759}" type="presOf" srcId="{C29A93E7-F043-464F-9AB9-A9B629076B86}" destId="{7179890D-5A93-654F-BF18-D5340CADC339}" srcOrd="0" destOrd="0" presId="urn:microsoft.com/office/officeart/2005/8/layout/vList2"/>
    <dgm:cxn modelId="{05F4FEF5-1F6D-2343-98D9-A5946EEDF6F0}" type="presParOf" srcId="{EB584C11-9138-1145-BCF4-EE894FB13D9B}" destId="{7179890D-5A93-654F-BF18-D5340CADC33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FCD95A-E26F-034F-B999-EA5D939F012E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3F527D-657F-5440-83C3-82CFFAEE819B}">
      <dgm:prSet phldrT="[Text]"/>
      <dgm:spPr/>
      <dgm:t>
        <a:bodyPr/>
        <a:lstStyle/>
        <a:p>
          <a:pPr rtl="0"/>
          <a:r>
            <a:rPr lang="en-US" dirty="0"/>
            <a:t>Any Questions?</a:t>
          </a:r>
        </a:p>
      </dgm:t>
    </dgm:pt>
    <dgm:pt modelId="{593234B9-F394-954D-A282-7C08A27AE140}" type="parTrans" cxnId="{566B14BD-8710-2D4C-BDC1-256CC0D7E15D}">
      <dgm:prSet/>
      <dgm:spPr/>
      <dgm:t>
        <a:bodyPr/>
        <a:lstStyle/>
        <a:p>
          <a:endParaRPr lang="en-US"/>
        </a:p>
      </dgm:t>
    </dgm:pt>
    <dgm:pt modelId="{777C4F56-093B-1943-9640-872CCA7EB6B4}" type="sibTrans" cxnId="{566B14BD-8710-2D4C-BDC1-256CC0D7E15D}">
      <dgm:prSet/>
      <dgm:spPr/>
      <dgm:t>
        <a:bodyPr/>
        <a:lstStyle/>
        <a:p>
          <a:endParaRPr lang="en-US"/>
        </a:p>
      </dgm:t>
    </dgm:pt>
    <dgm:pt modelId="{40F8DF5C-7295-9340-9F2F-0A5E765EB9A4}" type="pres">
      <dgm:prSet presAssocID="{ADFCD95A-E26F-034F-B999-EA5D939F012E}" presName="cycle" presStyleCnt="0">
        <dgm:presLayoutVars>
          <dgm:dir/>
          <dgm:resizeHandles val="exact"/>
        </dgm:presLayoutVars>
      </dgm:prSet>
      <dgm:spPr/>
    </dgm:pt>
    <dgm:pt modelId="{B5386349-0A18-CB46-BE9F-76E2321211AE}" type="pres">
      <dgm:prSet presAssocID="{923F527D-657F-5440-83C3-82CFFAEE819B}" presName="node" presStyleLbl="node1" presStyleIdx="0" presStyleCnt="1">
        <dgm:presLayoutVars>
          <dgm:bulletEnabled val="1"/>
        </dgm:presLayoutVars>
      </dgm:prSet>
      <dgm:spPr/>
    </dgm:pt>
  </dgm:ptLst>
  <dgm:cxnLst>
    <dgm:cxn modelId="{F4E09E77-1587-DB4B-9C23-192698236490}" type="presOf" srcId="{923F527D-657F-5440-83C3-82CFFAEE819B}" destId="{B5386349-0A18-CB46-BE9F-76E2321211AE}" srcOrd="0" destOrd="0" presId="urn:microsoft.com/office/officeart/2005/8/layout/cycle2"/>
    <dgm:cxn modelId="{52A6958D-4C3C-3144-843D-01BF74C39BB8}" type="presOf" srcId="{ADFCD95A-E26F-034F-B999-EA5D939F012E}" destId="{40F8DF5C-7295-9340-9F2F-0A5E765EB9A4}" srcOrd="0" destOrd="0" presId="urn:microsoft.com/office/officeart/2005/8/layout/cycle2"/>
    <dgm:cxn modelId="{566B14BD-8710-2D4C-BDC1-256CC0D7E15D}" srcId="{ADFCD95A-E26F-034F-B999-EA5D939F012E}" destId="{923F527D-657F-5440-83C3-82CFFAEE819B}" srcOrd="0" destOrd="0" parTransId="{593234B9-F394-954D-A282-7C08A27AE140}" sibTransId="{777C4F56-093B-1943-9640-872CCA7EB6B4}"/>
    <dgm:cxn modelId="{32593F06-2A29-2044-8673-221D4C830ACC}" type="presParOf" srcId="{40F8DF5C-7295-9340-9F2F-0A5E765EB9A4}" destId="{B5386349-0A18-CB46-BE9F-76E2321211A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9890D-5A93-654F-BF18-D5340CADC339}">
      <dsp:nvSpPr>
        <dsp:cNvPr id="0" name=""/>
        <dsp:cNvSpPr/>
      </dsp:nvSpPr>
      <dsp:spPr>
        <a:xfrm>
          <a:off x="0" y="1196570"/>
          <a:ext cx="10515600" cy="8136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</a:t>
          </a:r>
          <a:r>
            <a:rPr lang="en-US" sz="3200" kern="1200" dirty="0" err="1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www.youtube.com</a:t>
          </a:r>
          <a:r>
            <a:rPr lang="en-US" sz="320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/</a:t>
          </a:r>
          <a:r>
            <a:rPr lang="en-US" sz="3200" kern="1200" dirty="0" err="1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watch?v</a:t>
          </a:r>
          <a:r>
            <a:rPr lang="en-US" sz="320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=rEoUghQk4ss&amp;t=0s</a:t>
          </a:r>
          <a:endParaRPr lang="en-US" sz="3200" kern="1200" dirty="0">
            <a:solidFill>
              <a:schemeClr val="bg1"/>
            </a:solidFill>
          </a:endParaRPr>
        </a:p>
      </dsp:txBody>
      <dsp:txXfrm>
        <a:off x="39717" y="1236287"/>
        <a:ext cx="10436166" cy="7341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9890D-5A93-654F-BF18-D5340CADC339}">
      <dsp:nvSpPr>
        <dsp:cNvPr id="0" name=""/>
        <dsp:cNvSpPr/>
      </dsp:nvSpPr>
      <dsp:spPr>
        <a:xfrm>
          <a:off x="0" y="1196574"/>
          <a:ext cx="10515600" cy="8136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</a:t>
          </a:r>
          <a:r>
            <a:rPr lang="en-US" sz="3200" kern="1200" dirty="0" err="1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www.youtube.com</a:t>
          </a:r>
          <a:r>
            <a:rPr lang="en-US" sz="320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/</a:t>
          </a:r>
          <a:r>
            <a:rPr lang="en-US" sz="3200" kern="1200" dirty="0" err="1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watch?v</a:t>
          </a:r>
          <a:r>
            <a:rPr lang="en-US" sz="320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=rEoUghQk4ss&amp;t=1327s</a:t>
          </a:r>
          <a:endParaRPr lang="en-US" sz="3200" kern="1200" dirty="0">
            <a:solidFill>
              <a:schemeClr val="bg1"/>
            </a:solidFill>
          </a:endParaRPr>
        </a:p>
      </dsp:txBody>
      <dsp:txXfrm>
        <a:off x="39717" y="1236291"/>
        <a:ext cx="10436166" cy="7341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386349-0A18-CB46-BE9F-76E2321211AE}">
      <dsp:nvSpPr>
        <dsp:cNvPr id="0" name=""/>
        <dsp:cNvSpPr/>
      </dsp:nvSpPr>
      <dsp:spPr>
        <a:xfrm>
          <a:off x="1357312" y="2646"/>
          <a:ext cx="5413374" cy="54133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2800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Any Questions?</a:t>
          </a:r>
        </a:p>
      </dsp:txBody>
      <dsp:txXfrm>
        <a:off x="2150082" y="795416"/>
        <a:ext cx="3827834" cy="382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7278-E622-5E42-B33F-21677B5E7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C509B-F182-BF4A-A18B-6036EA084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64A6E-EB08-A145-9F2F-D0E06392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F457-D2CC-E84D-A1B2-4A7F3014C33E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D7922-B009-404C-BD2C-DFEB8F22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357F5-C97D-9F40-9E36-4D435FAFE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F491-BF22-2A4C-8FC9-E843BF8DD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6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3C5C5-A95E-7F4E-B7D7-F0C38411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D9749-76C5-5E47-A61B-4F0FAC165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A5432-02E0-8040-9EC9-53E204E7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F457-D2CC-E84D-A1B2-4A7F3014C33E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A6771-9109-A041-A2DF-141593A73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802A6-DCE3-2E42-8946-23692B00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F491-BF22-2A4C-8FC9-E843BF8DD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3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E46A0D-0DD0-6C4D-9662-BB1E5D33B3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7132F-5568-0F4C-9A8A-172EF4860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130D3-31A4-9940-8286-7390CDC0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F457-D2CC-E84D-A1B2-4A7F3014C33E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DDA4D-DFF0-D54E-9BC0-54BCDF3E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666CC-04A3-C447-9EA8-A02C5647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F491-BF22-2A4C-8FC9-E843BF8DD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F7251-30B4-DB41-A525-417D2750C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045B8-012F-D848-A978-0134F970B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C25F6-3E92-314A-A1A9-AB07ECBC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F457-D2CC-E84D-A1B2-4A7F3014C33E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94636-9B23-8E4E-8D46-336F2A934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B5D4C-5F31-5742-83B9-46ED1C14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F491-BF22-2A4C-8FC9-E843BF8DD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7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7F14-D310-864D-B736-252E6ACAE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707D4-FFA2-5441-AB6C-697F33BCC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988CF-8167-0848-B6C9-C289658B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F457-D2CC-E84D-A1B2-4A7F3014C33E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7F2C7-D005-9749-9C19-893D28EF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7F9C3-AD52-B24A-8357-3D95021E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F491-BF22-2A4C-8FC9-E843BF8DD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1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78CC-DA53-8E48-A76B-AA7F1DB58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20A32-CC9A-8B45-B6FD-8B0407D7B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9523D-5BE0-8546-995B-26A40B4B6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92849-AF5F-0044-8730-5CF504A94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F457-D2CC-E84D-A1B2-4A7F3014C33E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7941D-82C0-BB4B-ACF1-B145505C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F3F2E-2066-994B-943A-370F3D67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F491-BF22-2A4C-8FC9-E843BF8DD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1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0EE2C-E034-D04D-9EBF-30D11065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5C7D9-8C8D-3949-B8AF-94B41DB8A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11130-62C8-8345-8080-D9AF93B28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DF8A0F-B8A3-E440-9ECD-227463EDD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76F69-236F-DD48-9782-6F7E365F0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816F44-2F95-E643-AB7C-1FCF82A3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F457-D2CC-E84D-A1B2-4A7F3014C33E}" type="datetimeFigureOut">
              <a:rPr lang="en-US" smtClean="0"/>
              <a:t>5/17/21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5A736B-4116-2F42-B40B-C53874A2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C7FB36-6CF0-1240-9FAF-80824D33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F491-BF22-2A4C-8FC9-E843BF8DD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7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2590A-88B2-A240-AFBD-534170677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77D1E8-6452-CC4D-AC51-A04B0E38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F457-D2CC-E84D-A1B2-4A7F3014C33E}" type="datetimeFigureOut">
              <a:rPr lang="en-US" smtClean="0"/>
              <a:t>5/17/21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E83EA-8607-CF44-B818-D6B1D298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5C494-073E-F749-B204-D47136A0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F491-BF22-2A4C-8FC9-E843BF8DD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7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4A3047-8F18-A040-9002-0C3B4395C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F457-D2CC-E84D-A1B2-4A7F3014C33E}" type="datetimeFigureOut">
              <a:rPr lang="en-US" smtClean="0"/>
              <a:t>5/17/21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25849C-CDB5-0A47-ACBA-AC265030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3994F-4D0A-8344-A2EB-821C3A2E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F491-BF22-2A4C-8FC9-E843BF8DD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2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E0F3C-066F-C24D-A0F9-46772C40D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496D9-D5DE-7540-9C42-8FE29EDE3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39AEE-DB18-F846-BE3E-69BB068E5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261C8-4F8E-F54E-953B-F4153264C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F457-D2CC-E84D-A1B2-4A7F3014C33E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1BD22-77C1-7F4F-9A90-70C3FDCE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11458-B4B4-B24B-87A9-73C36BC4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F491-BF22-2A4C-8FC9-E843BF8DD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9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E7FCB-96F0-2D47-8CE1-E3A9AD30C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7FEC3-0A9D-0A44-A0DA-D1CA6C0F5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10642-3819-2C44-8AEC-F8A600265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04CDA-3E7D-2742-B053-A54D4043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F457-D2CC-E84D-A1B2-4A7F3014C33E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38C99-2E62-F341-A40B-57691B67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47A4C-B262-0049-80FA-8B29F8DB2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F491-BF22-2A4C-8FC9-E843BF8DD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3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E8E1CB-EF10-ED45-B9C4-3044782E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CBE15-8515-8447-86BC-8798ADBD3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E35BF-B5B7-0E42-8BDF-50FD50502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EF457-D2CC-E84D-A1B2-4A7F3014C33E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CFFB8-7D13-4C4A-A766-B320CF45B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ACCE3-FFF9-7046-979D-377D1551C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5F491-BF22-2A4C-8FC9-E843BF8DD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hyperlink" Target="https://github.com/pazrein/GildedRose-Refactoring-Kata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DA27-26BC-5A4B-8FC0-79EA101224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Refactoring Frenzy - Don't settle for short term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224BB-42C9-334A-B9C9-2151549CB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Tal Doron - NICE</a:t>
            </a:r>
          </a:p>
        </p:txBody>
      </p:sp>
    </p:spTree>
    <p:extLst>
      <p:ext uri="{BB962C8B-B14F-4D97-AF65-F5344CB8AC3E}">
        <p14:creationId xmlns:p14="http://schemas.microsoft.com/office/powerpoint/2010/main" val="416323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7800-3D4D-6D4C-BBCD-1499BCA2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D57DDC-A022-B548-8B76-40DD0C4B12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70261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242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50452-BF22-2C41-82EC-042F9CD2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time to Refactor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27FEB23C-735B-9841-97A4-3CDAEBD06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0" y="200025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12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7800-3D4D-6D4C-BBCD-1499BCA2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D57DDC-A022-B548-8B76-40DD0C4B12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42138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188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72F34A1-8C7B-544A-A0EB-8DD3AC7DB6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784086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306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57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 Refactoring Frenzy - Don't settle for short term </vt:lpstr>
      <vt:lpstr>Link</vt:lpstr>
      <vt:lpstr>It’s time to Refactor</vt:lpstr>
      <vt:lpstr>Link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Refactoring Frenzy - Don't settle for short term </dc:title>
  <dc:creator>Paz Reingold</dc:creator>
  <cp:lastModifiedBy>Paz Reingold</cp:lastModifiedBy>
  <cp:revision>5</cp:revision>
  <dcterms:created xsi:type="dcterms:W3CDTF">2021-05-17T12:15:17Z</dcterms:created>
  <dcterms:modified xsi:type="dcterms:W3CDTF">2021-05-17T13:47:24Z</dcterms:modified>
</cp:coreProperties>
</file>