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heme/theme2.xml" ContentType="application/vnd.openxmlformats-officedocument.theme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heme/theme3.xml" ContentType="application/vnd.openxmlformats-officedocument.theme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notesSlides/notesSlide1.xml" ContentType="application/vnd.openxmlformats-officedocument.presentationml.notesSlide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notesSlides/notesSlide2.xml" ContentType="application/vnd.openxmlformats-officedocument.presentationml.notesSlide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74" r:id="rId3"/>
    <p:sldId id="275" r:id="rId4"/>
    <p:sldId id="276" r:id="rId5"/>
    <p:sldId id="278" r:id="rId6"/>
    <p:sldId id="279" r:id="rId7"/>
  </p:sldIdLst>
  <p:sldSz cx="12192000" cy="6858000"/>
  <p:notesSz cx="6858000" cy="9144000"/>
  <p:custDataLst>
    <p:tags r:id="rId1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usterfolien" id="{54CF9CB4-6EDB-4AC2-9AFB-EFC6E4817A6D}">
          <p14:sldIdLst>
            <p14:sldId id="257"/>
            <p14:sldId id="274"/>
            <p14:sldId id="275"/>
            <p14:sldId id="276"/>
            <p14:sldId id="278"/>
            <p14:sldId id="279"/>
          </p14:sldIdLst>
        </p14:section>
        <p14:section name="Standardabschnitt" id="{DFA7A10C-E1EB-4972-AB36-D2ACD314A82C}">
          <p14:sldIdLst/>
        </p14:section>
      </p14:sectionLst>
    </p:ext>
    <p:ext uri="{EFAFB233-063F-42B5-8137-9DF3F51BA10A}">
      <p15:sldGuideLst xmlns:p15="http://schemas.microsoft.com/office/powerpoint/2012/main">
        <p15:guide id="3" orient="horz" pos="2160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a Drimmel" initials="CD" lastIdx="132" clrIdx="0">
    <p:extLst>
      <p:ext uri="{19B8F6BF-5375-455C-9EA6-DF929625EA0E}">
        <p15:presenceInfo xmlns:p15="http://schemas.microsoft.com/office/powerpoint/2012/main" userId="Christina Drimmel" providerId="None"/>
      </p:ext>
    </p:extLst>
  </p:cmAuthor>
  <p:cmAuthor id="2" name="Springer" initials="S" lastIdx="18" clrIdx="1">
    <p:extLst>
      <p:ext uri="{19B8F6BF-5375-455C-9EA6-DF929625EA0E}">
        <p15:presenceInfo xmlns:p15="http://schemas.microsoft.com/office/powerpoint/2012/main" userId="Springer" providerId="None"/>
      </p:ext>
    </p:extLst>
  </p:cmAuthor>
  <p:cmAuthor id="3" name="Sebastian" initials="S" lastIdx="33" clrIdx="2">
    <p:extLst>
      <p:ext uri="{19B8F6BF-5375-455C-9EA6-DF929625EA0E}">
        <p15:presenceInfo xmlns:p15="http://schemas.microsoft.com/office/powerpoint/2012/main" userId="Sebasti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AFC9"/>
    <a:srgbClr val="7DA4C1"/>
    <a:srgbClr val="6190B3"/>
    <a:srgbClr val="4C7B9E"/>
    <a:srgbClr val="3E6582"/>
    <a:srgbClr val="BAC7D5"/>
    <a:srgbClr val="456F90"/>
    <a:srgbClr val="8CA6BF"/>
    <a:srgbClr val="A4B7CA"/>
    <a:srgbClr val="4B78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28" autoAdjust="0"/>
  </p:normalViewPr>
  <p:slideViewPr>
    <p:cSldViewPr snapToGrid="0" showGuides="1">
      <p:cViewPr>
        <p:scale>
          <a:sx n="97" d="100"/>
          <a:sy n="97" d="100"/>
        </p:scale>
        <p:origin x="96" y="1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9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036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heme" Target="../theme/theme3.xml"/><Relationship Id="rId5" Type="http://schemas.openxmlformats.org/officeDocument/2006/relationships/tags" Target="../tags/tag176.xml"/><Relationship Id="rId4" Type="http://schemas.openxmlformats.org/officeDocument/2006/relationships/tags" Target="../tags/tag17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B6B62FD-DEA5-4016-A686-92BD436E4AF0}"/>
              </a:ext>
            </a:extLst>
          </p:cNvPr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D031BE-D109-46DC-97CA-86C8CC80DEF3}"/>
              </a:ext>
            </a:extLst>
          </p:cNvPr>
          <p:cNvSpPr>
            <a:spLocks noGrp="1"/>
          </p:cNvSpPr>
          <p:nvPr>
            <p:ph type="dt" sz="quarter" idx="1"/>
            <p:custDataLst>
              <p:tags r:id="rId3"/>
            </p:custDataLst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92F50-EEFB-414C-A5B9-E53AB6640962}" type="datetimeFigureOut">
              <a:rPr lang="de-AT" smtClean="0">
                <a:latin typeface="Arial" panose="020B0604020202020204" pitchFamily="34" charset="0"/>
              </a:rPr>
              <a:t>12.07.2025</a:t>
            </a:fld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E70E89-9D63-4AE7-AA10-359BADF98E1C}"/>
              </a:ext>
            </a:extLst>
          </p:cNvPr>
          <p:cNvSpPr>
            <a:spLocks noGrp="1"/>
          </p:cNvSpPr>
          <p:nvPr>
            <p:ph type="ftr" sz="quarter" idx="2"/>
            <p:custDataLst>
              <p:tags r:id="rId4"/>
            </p:custDataLst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848377-D64A-4E24-83A8-537299BF9731}"/>
              </a:ext>
            </a:extLst>
          </p:cNvPr>
          <p:cNvSpPr>
            <a:spLocks noGrp="1"/>
          </p:cNvSpPr>
          <p:nvPr>
            <p:ph type="sldNum" sz="quarter" idx="3"/>
            <p:custDataLst>
              <p:tags r:id="rId5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8C977-CDE1-48A9-8E7D-2B9A79EDCF35}" type="slidenum">
              <a:rPr lang="de-AT" smtClean="0">
                <a:latin typeface="Arial" panose="020B0604020202020204" pitchFamily="34" charset="0"/>
              </a:rPr>
              <a:t>‹Nr.›</a:t>
            </a:fld>
            <a:endParaRPr lang="de-AT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379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7" Type="http://schemas.openxmlformats.org/officeDocument/2006/relationships/tags" Target="../tags/tag172.xml"/><Relationship Id="rId2" Type="http://schemas.openxmlformats.org/officeDocument/2006/relationships/tags" Target="../tags/tag167.xml"/><Relationship Id="rId1" Type="http://schemas.openxmlformats.org/officeDocument/2006/relationships/theme" Target="../theme/theme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AT" dirty="0">
                <a:latin typeface="Arial" panose="020B0604020202020204" pitchFamily="34" charset="0"/>
              </a:defRPr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  <p:custDataLst>
              <p:tags r:id="rId3"/>
            </p:custDataLst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116C0E1-FA71-4E92-9BA0-377972D4F09A}" type="datetimeFigureOut">
              <a:rPr lang="de-AT" smtClean="0"/>
              <a:pPr/>
              <a:t>12.07.2025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  <p:custDataLst>
              <p:tags r:id="rId4"/>
            </p:custDataLst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AT" dirty="0">
                <a:latin typeface="Arial" panose="020B0604020202020204" pitchFamily="34" charset="0"/>
              </a:defRPr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D8BEB3B-C5EA-45F3-97F0-E17E2A187F46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90519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5" Type="http://schemas.openxmlformats.org/officeDocument/2006/relationships/slide" Target="../slides/slide1.xml"/><Relationship Id="rId4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5" Type="http://schemas.openxmlformats.org/officeDocument/2006/relationships/slide" Target="../slides/slide2.xml"/><Relationship Id="rId4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  <p:custDataLst>
              <p:tags r:id="rId3"/>
            </p:custDataLst>
          </p:nvPr>
        </p:nvSpPr>
        <p:spPr/>
        <p:txBody>
          <a:bodyPr/>
          <a:lstStyle/>
          <a:p>
            <a:fld id="{DD8BEB3B-C5EA-45F3-97F0-E17E2A187F46}" type="slidenum">
              <a:rPr lang="de-AT" smtClean="0"/>
              <a:t>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22981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  <p:custDataLst>
              <p:tags r:id="rId3"/>
            </p:custDataLst>
          </p:nvPr>
        </p:nvSpPr>
        <p:spPr/>
        <p:txBody>
          <a:bodyPr/>
          <a:lstStyle/>
          <a:p>
            <a:fld id="{DD8BEB3B-C5EA-45F3-97F0-E17E2A187F46}" type="slidenum">
              <a:rPr lang="de-AT" smtClean="0"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31333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2.sv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image" Target="../media/image2.svg"/><Relationship Id="rId5" Type="http://schemas.openxmlformats.org/officeDocument/2006/relationships/tags" Target="../tags/tag59.xml"/><Relationship Id="rId10" Type="http://schemas.openxmlformats.org/officeDocument/2006/relationships/image" Target="../media/image1.png"/><Relationship Id="rId4" Type="http://schemas.openxmlformats.org/officeDocument/2006/relationships/tags" Target="../tags/tag58.xml"/><Relationship Id="rId9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tags" Target="../tags/tag65.xml"/><Relationship Id="rId7" Type="http://schemas.openxmlformats.org/officeDocument/2006/relationships/image" Target="../media/image1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7.xml"/><Relationship Id="rId4" Type="http://schemas.openxmlformats.org/officeDocument/2006/relationships/tags" Target="../tags/tag66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tags" Target="../tags/tag70.xml"/><Relationship Id="rId7" Type="http://schemas.openxmlformats.org/officeDocument/2006/relationships/image" Target="../media/image1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2.xml"/><Relationship Id="rId4" Type="http://schemas.openxmlformats.org/officeDocument/2006/relationships/tags" Target="../tags/tag7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7" Type="http://schemas.openxmlformats.org/officeDocument/2006/relationships/image" Target="../media/image2.sv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6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tags" Target="../tags/tag79.xml"/><Relationship Id="rId7" Type="http://schemas.openxmlformats.org/officeDocument/2006/relationships/image" Target="../media/image1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1.xml"/><Relationship Id="rId4" Type="http://schemas.openxmlformats.org/officeDocument/2006/relationships/tags" Target="../tags/tag80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93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9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1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10" Type="http://schemas.openxmlformats.org/officeDocument/2006/relationships/image" Target="../media/image5.svg"/><Relationship Id="rId4" Type="http://schemas.openxmlformats.org/officeDocument/2006/relationships/tags" Target="../tags/tag14.xml"/><Relationship Id="rId9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4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7" Type="http://schemas.openxmlformats.org/officeDocument/2006/relationships/image" Target="../media/image7.svg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image" Target="../media/image6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7" Type="http://schemas.openxmlformats.org/officeDocument/2006/relationships/image" Target="../media/image7.svg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image" Target="../media/image6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0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1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9" Type="http://schemas.openxmlformats.org/officeDocument/2006/relationships/image" Target="../media/image7.sv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1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9" Type="http://schemas.openxmlformats.org/officeDocument/2006/relationships/image" Target="../media/image7.sv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10" Type="http://schemas.openxmlformats.org/officeDocument/2006/relationships/image" Target="../media/image7.svg"/><Relationship Id="rId4" Type="http://schemas.openxmlformats.org/officeDocument/2006/relationships/tags" Target="../tags/tag126.xml"/><Relationship Id="rId9" Type="http://schemas.openxmlformats.org/officeDocument/2006/relationships/image" Target="../media/image6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10" Type="http://schemas.openxmlformats.org/officeDocument/2006/relationships/image" Target="../media/image7.svg"/><Relationship Id="rId4" Type="http://schemas.openxmlformats.org/officeDocument/2006/relationships/tags" Target="../tags/tag133.xml"/><Relationship Id="rId9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image" Target="../media/image7.svg"/><Relationship Id="rId5" Type="http://schemas.openxmlformats.org/officeDocument/2006/relationships/tags" Target="../tags/tag141.xml"/><Relationship Id="rId10" Type="http://schemas.openxmlformats.org/officeDocument/2006/relationships/image" Target="../media/image6.png"/><Relationship Id="rId4" Type="http://schemas.openxmlformats.org/officeDocument/2006/relationships/tags" Target="../tags/tag140.xml"/><Relationship Id="rId9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tags" Target="../tags/tag147.xml"/><Relationship Id="rId7" Type="http://schemas.openxmlformats.org/officeDocument/2006/relationships/image" Target="../media/image6.png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49.xml"/><Relationship Id="rId4" Type="http://schemas.openxmlformats.org/officeDocument/2006/relationships/tags" Target="../tags/tag148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tags" Target="../tags/tag152.xml"/><Relationship Id="rId7" Type="http://schemas.openxmlformats.org/officeDocument/2006/relationships/image" Target="../media/image6.png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4.xml"/><Relationship Id="rId4" Type="http://schemas.openxmlformats.org/officeDocument/2006/relationships/tags" Target="../tags/tag15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2.sv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0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7" Type="http://schemas.openxmlformats.org/officeDocument/2006/relationships/image" Target="../media/image7.svg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image" Target="../media/image6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58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tags" Target="../tags/tag161.xml"/><Relationship Id="rId7" Type="http://schemas.openxmlformats.org/officeDocument/2006/relationships/image" Target="../media/image6.png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3.xml"/><Relationship Id="rId4" Type="http://schemas.openxmlformats.org/officeDocument/2006/relationships/tags" Target="../tags/tag16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2.sv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9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9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10" Type="http://schemas.openxmlformats.org/officeDocument/2006/relationships/image" Target="../media/image2.svg"/><Relationship Id="rId4" Type="http://schemas.openxmlformats.org/officeDocument/2006/relationships/tags" Target="../tags/tag43.xml"/><Relationship Id="rId9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image" Target="../media/image2.svg"/><Relationship Id="rId5" Type="http://schemas.openxmlformats.org/officeDocument/2006/relationships/tags" Target="../tags/tag51.xml"/><Relationship Id="rId10" Type="http://schemas.openxmlformats.org/officeDocument/2006/relationships/image" Target="../media/image1.png"/><Relationship Id="rId4" Type="http://schemas.openxmlformats.org/officeDocument/2006/relationships/tags" Target="../tags/tag50.xml"/><Relationship Id="rId9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 descr="Logo der Technischen Universität Wien">
            <a:extLst>
              <a:ext uri="{FF2B5EF4-FFF2-40B4-BE49-F238E27FC236}">
                <a16:creationId xmlns:a16="http://schemas.microsoft.com/office/drawing/2014/main" id="{4F515961-5FE0-48A5-A350-239B3180909B}"/>
              </a:ext>
            </a:extLst>
          </p:cNvPr>
          <p:cNvPicPr/>
          <p:nvPr userDrawn="1"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8287" y="466725"/>
            <a:ext cx="1939882" cy="73488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226F95A-C572-4753-9A21-DBF6531D5F3A}"/>
              </a:ext>
            </a:extLst>
          </p:cNvPr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308100" y="2276475"/>
            <a:ext cx="9577388" cy="1524000"/>
          </a:xfrm>
        </p:spPr>
        <p:txBody>
          <a:bodyPr lIns="0" tIns="0" rIns="0" bIns="0" anchor="b">
            <a:noAutofit/>
          </a:bodyPr>
          <a:lstStyle>
            <a:lvl1pPr algn="l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AT" dirty="0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DE19F1-4351-4A07-8662-A968E8A450FD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308100" y="3971926"/>
            <a:ext cx="9577388" cy="11049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de-AT" dirty="0"/>
              <a:t>Untertitel (Datum, Ort, Name, ...)</a:t>
            </a:r>
          </a:p>
        </p:txBody>
      </p:sp>
      <p:sp>
        <p:nvSpPr>
          <p:cNvPr id="40" name="Textplatzhalter 4">
            <a:extLst>
              <a:ext uri="{FF2B5EF4-FFF2-40B4-BE49-F238E27FC236}">
                <a16:creationId xmlns:a16="http://schemas.microsoft.com/office/drawing/2014/main" id="{7A5D3C4D-4D39-4C8C-BFBF-C7829831878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4"/>
            </p:custDataLst>
          </p:nvPr>
        </p:nvSpPr>
        <p:spPr bwMode="gray">
          <a:xfrm>
            <a:off x="7589520" y="6412992"/>
            <a:ext cx="4123055" cy="233552"/>
          </a:xfr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AT" dirty="0"/>
              <a:t>www.tuwien.at</a:t>
            </a:r>
          </a:p>
        </p:txBody>
      </p:sp>
    </p:spTree>
    <p:extLst>
      <p:ext uri="{BB962C8B-B14F-4D97-AF65-F5344CB8AC3E}">
        <p14:creationId xmlns:p14="http://schemas.microsoft.com/office/powerpoint/2010/main" val="35103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mit 2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rafik 45" descr="Logo der Technischen Universität Wien">
            <a:extLst>
              <a:ext uri="{FF2B5EF4-FFF2-40B4-BE49-F238E27FC236}">
                <a16:creationId xmlns:a16="http://schemas.microsoft.com/office/drawing/2014/main" id="{099E51E9-DC66-419A-A177-526841A9308B}"/>
              </a:ext>
            </a:extLst>
          </p:cNvPr>
          <p:cNvPicPr/>
          <p:nvPr userDrawn="1"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8287" y="466725"/>
            <a:ext cx="1939882" cy="734886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B3A894-6582-4131-8E80-1DD0D8D21934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2"/>
            </p:custDataLst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44" name="Titel 43">
            <a:extLst>
              <a:ext uri="{FF2B5EF4-FFF2-40B4-BE49-F238E27FC236}">
                <a16:creationId xmlns:a16="http://schemas.microsoft.com/office/drawing/2014/main" id="{F963C0A1-5171-448F-A988-DE64FAB96000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308101" y="1549399"/>
            <a:ext cx="4464050" cy="82867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B43B39-7264-48E0-94D9-E36AC50DAA03}"/>
              </a:ext>
            </a:extLst>
          </p:cNvPr>
          <p:cNvSpPr>
            <a:spLocks noGrp="1"/>
          </p:cNvSpPr>
          <p:nvPr>
            <p:ph sz="half" idx="1" hasCustomPrompt="1"/>
            <p:custDataLst>
              <p:tags r:id="rId4"/>
            </p:custDataLst>
          </p:nvPr>
        </p:nvSpPr>
        <p:spPr>
          <a:xfrm>
            <a:off x="1308100" y="2628900"/>
            <a:ext cx="4464051" cy="310356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45" name="Textplatzhalter 6">
            <a:extLst>
              <a:ext uri="{FF2B5EF4-FFF2-40B4-BE49-F238E27FC236}">
                <a16:creationId xmlns:a16="http://schemas.microsoft.com/office/drawing/2014/main" id="{F036BFB8-13F4-45C1-A152-0C4BA80C11B8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5"/>
            </p:custDataLst>
          </p:nvPr>
        </p:nvSpPr>
        <p:spPr>
          <a:xfrm>
            <a:off x="1308099" y="5795962"/>
            <a:ext cx="4464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90A6531-1A5C-4E36-808F-D401F287FCB8}"/>
              </a:ext>
            </a:extLst>
          </p:cNvPr>
          <p:cNvSpPr>
            <a:spLocks noGrp="1"/>
          </p:cNvSpPr>
          <p:nvPr>
            <p:ph type="body" sz="quarter" idx="11" hasCustomPrompt="1"/>
            <p:custDataLst>
              <p:tags r:id="rId6"/>
            </p:custDataLst>
          </p:nvPr>
        </p:nvSpPr>
        <p:spPr bwMode="gray">
          <a:xfrm>
            <a:off x="6419849" y="1549401"/>
            <a:ext cx="4464000" cy="828674"/>
          </a:xfrm>
        </p:spPr>
        <p:txBody>
          <a:bodyPr anchor="b"/>
          <a:lstStyle>
            <a:lvl1pPr marL="0" indent="0">
              <a:buNone/>
              <a:defRPr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AT" dirty="0"/>
              <a:t>Titel kurz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E90AAD2-686D-442B-A7A1-591C8F14300E}"/>
              </a:ext>
            </a:extLst>
          </p:cNvPr>
          <p:cNvSpPr>
            <a:spLocks noGrp="1"/>
          </p:cNvSpPr>
          <p:nvPr>
            <p:ph sz="half" idx="2" hasCustomPrompt="1"/>
            <p:custDataLst>
              <p:tags r:id="rId7"/>
            </p:custDataLst>
          </p:nvPr>
        </p:nvSpPr>
        <p:spPr>
          <a:xfrm>
            <a:off x="6419849" y="2628900"/>
            <a:ext cx="4464000" cy="310356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48" name="Textplatzhalter 6">
            <a:extLst>
              <a:ext uri="{FF2B5EF4-FFF2-40B4-BE49-F238E27FC236}">
                <a16:creationId xmlns:a16="http://schemas.microsoft.com/office/drawing/2014/main" id="{EDFB22B7-5CFA-40C9-876A-2EEB5D5B9329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8"/>
            </p:custDataLst>
          </p:nvPr>
        </p:nvSpPr>
        <p:spPr>
          <a:xfrm>
            <a:off x="6419327" y="5795962"/>
            <a:ext cx="4464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1645802-C8CA-46DF-993F-A4B3CBA5C15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/>
              <a:t>Musterpräsentation | September 2021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3990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 descr="Logo der Technischen Universität Wien">
            <a:extLst>
              <a:ext uri="{FF2B5EF4-FFF2-40B4-BE49-F238E27FC236}">
                <a16:creationId xmlns:a16="http://schemas.microsoft.com/office/drawing/2014/main" id="{6F6E8048-A8A6-40D6-9F76-8C1F76FD6D30}"/>
              </a:ext>
            </a:extLst>
          </p:cNvPr>
          <p:cNvPicPr/>
          <p:nvPr userDrawn="1"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8287" y="466725"/>
            <a:ext cx="1939882" cy="73488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3818965-B1EA-4BB7-B603-FBD6BFB823F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308101" y="1549399"/>
            <a:ext cx="4464050" cy="82867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E736EC6-E18D-421D-815A-07C67D0C5B1D}"/>
              </a:ext>
            </a:extLst>
          </p:cNvPr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1308101" y="2628900"/>
            <a:ext cx="4464050" cy="32750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90032777-F022-4926-B155-9B65CA68852D}"/>
              </a:ext>
            </a:extLst>
          </p:cNvPr>
          <p:cNvSpPr>
            <a:spLocks noGrp="1"/>
          </p:cNvSpPr>
          <p:nvPr>
            <p:ph type="pic" sz="quarter" idx="12"/>
            <p:custDataLst>
              <p:tags r:id="rId4"/>
            </p:custDataLst>
          </p:nvPr>
        </p:nvSpPr>
        <p:spPr>
          <a:xfrm>
            <a:off x="6419850" y="466724"/>
            <a:ext cx="5292725" cy="52578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43" name="Textplatzhalter 6">
            <a:extLst>
              <a:ext uri="{FF2B5EF4-FFF2-40B4-BE49-F238E27FC236}">
                <a16:creationId xmlns:a16="http://schemas.microsoft.com/office/drawing/2014/main" id="{D7E7DD6B-7A49-46D6-9B77-F3D80A663AC4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5"/>
            </p:custDataLst>
          </p:nvPr>
        </p:nvSpPr>
        <p:spPr>
          <a:xfrm>
            <a:off x="6422935" y="5795962"/>
            <a:ext cx="5292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98FEE5-0E49-40F0-A7F3-0900FB3D071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AT"/>
              <a:t>Musterpräsentation | September 2021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3C87CB-D750-4CCA-B59C-9E8CA49429C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22140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rafik 45" descr="Logo der Technischen Universität Wien">
            <a:extLst>
              <a:ext uri="{FF2B5EF4-FFF2-40B4-BE49-F238E27FC236}">
                <a16:creationId xmlns:a16="http://schemas.microsoft.com/office/drawing/2014/main" id="{8255916F-C74A-4F99-B096-58397C68C15E}"/>
              </a:ext>
            </a:extLst>
          </p:cNvPr>
          <p:cNvPicPr/>
          <p:nvPr userDrawn="1"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8287" y="466725"/>
            <a:ext cx="1939882" cy="734886"/>
          </a:xfrm>
          <a:prstGeom prst="rect">
            <a:avLst/>
          </a:prstGeo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23A681F0-FCE5-4B65-9CC1-B94D7109D7C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308101" y="1549399"/>
            <a:ext cx="4464050" cy="82867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E736EC6-E18D-421D-815A-07C67D0C5B1D}"/>
              </a:ext>
            </a:extLst>
          </p:cNvPr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1308101" y="2628900"/>
            <a:ext cx="4464050" cy="2455862"/>
          </a:xfrm>
        </p:spPr>
        <p:txBody>
          <a:bodyPr/>
          <a:lstStyle>
            <a:lvl1pPr>
              <a:buClr>
                <a:schemeClr val="accent1"/>
              </a:buClr>
              <a:defRPr lang="de-AT" dirty="0"/>
            </a:lvl1pPr>
            <a:lvl2pPr>
              <a:buClr>
                <a:schemeClr val="accent1"/>
              </a:buClr>
              <a:defRPr lang="de-AT" dirty="0"/>
            </a:lvl2pPr>
            <a:lvl3pPr>
              <a:buClr>
                <a:schemeClr val="accent1"/>
              </a:buClr>
              <a:defRPr lang="de-AT" dirty="0"/>
            </a:lvl3pPr>
            <a:lvl4pPr>
              <a:buClr>
                <a:schemeClr val="accent1"/>
              </a:buClr>
              <a:defRPr lang="de-AT" dirty="0"/>
            </a:lvl4pPr>
            <a:lvl5pPr>
              <a:buClr>
                <a:schemeClr val="accent1"/>
              </a:buClr>
              <a:defRPr lang="de-AT" dirty="0"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90032777-F022-4926-B155-9B65CA68852D}"/>
              </a:ext>
            </a:extLst>
          </p:cNvPr>
          <p:cNvSpPr>
            <a:spLocks noGrp="1"/>
          </p:cNvSpPr>
          <p:nvPr>
            <p:ph type="pic" sz="quarter" idx="12"/>
            <p:custDataLst>
              <p:tags r:id="rId4"/>
            </p:custDataLst>
          </p:nvPr>
        </p:nvSpPr>
        <p:spPr>
          <a:xfrm>
            <a:off x="6419850" y="1549400"/>
            <a:ext cx="5292725" cy="35274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43" name="Textplatzhalter 6">
            <a:extLst>
              <a:ext uri="{FF2B5EF4-FFF2-40B4-BE49-F238E27FC236}">
                <a16:creationId xmlns:a16="http://schemas.microsoft.com/office/drawing/2014/main" id="{3C366575-A0E1-435D-B2F7-A633BB9BA970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5"/>
            </p:custDataLst>
          </p:nvPr>
        </p:nvSpPr>
        <p:spPr>
          <a:xfrm>
            <a:off x="6422935" y="5139015"/>
            <a:ext cx="5292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AF7C3B0-C23A-4FDF-A6AF-F0A70F58679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AT"/>
              <a:t>Musterpräsentation | September 2021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F37747-6725-4A2E-9A78-7D0CB46DB20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30138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fik 41" descr="Logo der Technischen Universität Wien">
            <a:extLst>
              <a:ext uri="{FF2B5EF4-FFF2-40B4-BE49-F238E27FC236}">
                <a16:creationId xmlns:a16="http://schemas.microsoft.com/office/drawing/2014/main" id="{01CD9B7C-68E1-417F-A205-77F00F0A1E1F}"/>
              </a:ext>
            </a:extLst>
          </p:cNvPr>
          <p:cNvPicPr/>
          <p:nvPr userDrawn="1"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8287" y="466725"/>
            <a:ext cx="1939882" cy="734886"/>
          </a:xfrm>
          <a:prstGeom prst="rect">
            <a:avLst/>
          </a:prstGeom>
        </p:spPr>
      </p:pic>
      <p:sp>
        <p:nvSpPr>
          <p:cNvPr id="43" name="Titel 42">
            <a:extLst>
              <a:ext uri="{FF2B5EF4-FFF2-40B4-BE49-F238E27FC236}">
                <a16:creationId xmlns:a16="http://schemas.microsoft.com/office/drawing/2014/main" id="{257E20E4-5915-449A-9EAF-02177CB5A4F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7" name="Tabellenplatzhalter 6">
            <a:extLst>
              <a:ext uri="{FF2B5EF4-FFF2-40B4-BE49-F238E27FC236}">
                <a16:creationId xmlns:a16="http://schemas.microsoft.com/office/drawing/2014/main" id="{16875FCD-3D13-4E90-B3E6-1E014D587D9B}"/>
              </a:ext>
            </a:extLst>
          </p:cNvPr>
          <p:cNvSpPr>
            <a:spLocks noGrp="1"/>
          </p:cNvSpPr>
          <p:nvPr>
            <p:ph type="tbl" sz="quarter" idx="11"/>
            <p:custDataLst>
              <p:tags r:id="rId3"/>
            </p:custDataLst>
          </p:nvPr>
        </p:nvSpPr>
        <p:spPr>
          <a:xfrm>
            <a:off x="1307069" y="2628900"/>
            <a:ext cx="10405506" cy="31035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Tabelle durch Klicken auf Symbol hinzufügen</a:t>
            </a:r>
            <a:endParaRPr lang="de-AT" dirty="0"/>
          </a:p>
        </p:txBody>
      </p:sp>
      <p:sp>
        <p:nvSpPr>
          <p:cNvPr id="44" name="Textplatzhalter 6">
            <a:extLst>
              <a:ext uri="{FF2B5EF4-FFF2-40B4-BE49-F238E27FC236}">
                <a16:creationId xmlns:a16="http://schemas.microsoft.com/office/drawing/2014/main" id="{477C37F3-41FF-4F9C-879D-61D49123C46A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4"/>
            </p:custDataLst>
          </p:nvPr>
        </p:nvSpPr>
        <p:spPr>
          <a:xfrm>
            <a:off x="1308099" y="5795962"/>
            <a:ext cx="10404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144BF2-C4EA-4914-B417-C39C639448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AT"/>
              <a:t>Musterpräsentation | September 2021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E67494-E528-4F3B-BF5C-BED8288A09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7438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fik 44" descr="Logo der Technischen Universität Wien">
            <a:extLst>
              <a:ext uri="{FF2B5EF4-FFF2-40B4-BE49-F238E27FC236}">
                <a16:creationId xmlns:a16="http://schemas.microsoft.com/office/drawing/2014/main" id="{A3C39FBE-5949-4D36-BF84-EE4617A28BE0}"/>
              </a:ext>
            </a:extLst>
          </p:cNvPr>
          <p:cNvPicPr/>
          <p:nvPr userDrawn="1"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8287" y="466725"/>
            <a:ext cx="1939882" cy="734886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6C00A8C0-0C94-4283-B6B6-E3602A0E62F2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308101" y="1549399"/>
            <a:ext cx="4464050" cy="82867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E736EC6-E18D-421D-815A-07C67D0C5B1D}"/>
              </a:ext>
            </a:extLst>
          </p:cNvPr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1308101" y="2628900"/>
            <a:ext cx="4464050" cy="32750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3" name="Diagrammplatzhalter 2">
            <a:extLst>
              <a:ext uri="{FF2B5EF4-FFF2-40B4-BE49-F238E27FC236}">
                <a16:creationId xmlns:a16="http://schemas.microsoft.com/office/drawing/2014/main" id="{32E0DB4B-5F1B-42DD-83CB-F2653DB6A8BB}"/>
              </a:ext>
            </a:extLst>
          </p:cNvPr>
          <p:cNvSpPr>
            <a:spLocks noGrp="1"/>
          </p:cNvSpPr>
          <p:nvPr>
            <p:ph type="chart" sz="quarter" idx="14"/>
            <p:custDataLst>
              <p:tags r:id="rId4"/>
            </p:custDataLst>
          </p:nvPr>
        </p:nvSpPr>
        <p:spPr>
          <a:xfrm>
            <a:off x="6419850" y="1209674"/>
            <a:ext cx="5292725" cy="45148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de-AT" dirty="0"/>
          </a:p>
        </p:txBody>
      </p:sp>
      <p:sp>
        <p:nvSpPr>
          <p:cNvPr id="43" name="Textplatzhalter 6">
            <a:extLst>
              <a:ext uri="{FF2B5EF4-FFF2-40B4-BE49-F238E27FC236}">
                <a16:creationId xmlns:a16="http://schemas.microsoft.com/office/drawing/2014/main" id="{C2ADED94-8356-4555-85DB-EBCA122F7F78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5"/>
            </p:custDataLst>
          </p:nvPr>
        </p:nvSpPr>
        <p:spPr>
          <a:xfrm>
            <a:off x="6422935" y="5795962"/>
            <a:ext cx="5292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AF8834E-16B1-4EE9-8DF7-FA1E2F51D02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/>
              <a:t>Musterpräsentation | September 2021</a:t>
            </a:r>
            <a:endParaRPr lang="de-AT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76AD5D1-50CA-4899-9199-1E0698A407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19919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>
            <a:extLst>
              <a:ext uri="{FF2B5EF4-FFF2-40B4-BE49-F238E27FC236}">
                <a16:creationId xmlns:a16="http://schemas.microsoft.com/office/drawing/2014/main" id="{DE750BCC-5617-4E30-A125-B426A971026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22961" y="195048"/>
            <a:ext cx="10469880" cy="5078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8" name="Medienplatzhalter 7">
            <a:extLst>
              <a:ext uri="{FF2B5EF4-FFF2-40B4-BE49-F238E27FC236}">
                <a16:creationId xmlns:a16="http://schemas.microsoft.com/office/drawing/2014/main" id="{9DB15156-AFEA-490A-9AB3-282980DCE6BB}"/>
              </a:ext>
            </a:extLst>
          </p:cNvPr>
          <p:cNvSpPr>
            <a:spLocks noGrp="1"/>
          </p:cNvSpPr>
          <p:nvPr>
            <p:ph type="media" sz="quarter" idx="11"/>
            <p:custDataLst>
              <p:tags r:id="rId2"/>
            </p:custDataLst>
          </p:nvPr>
        </p:nvSpPr>
        <p:spPr>
          <a:xfrm>
            <a:off x="838200" y="860793"/>
            <a:ext cx="10454640" cy="5179859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023AC317-B486-4CC7-B5B5-23C174489D1B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3"/>
            </p:custDataLst>
          </p:nvPr>
        </p:nvSpPr>
        <p:spPr>
          <a:xfrm>
            <a:off x="6422935" y="6082240"/>
            <a:ext cx="4869905" cy="100013"/>
          </a:xfrm>
        </p:spPr>
        <p:txBody>
          <a:bodyPr anchor="b"/>
          <a:lstStyle>
            <a:lvl1pPr marL="0" indent="0">
              <a:buNone/>
              <a:defRPr sz="800"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63120CD-C498-4220-A8B4-BE4E0E07633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AT"/>
              <a:t>Musterpräsentation | September 2021</a:t>
            </a:r>
            <a:endParaRPr lang="de-AT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6E1F152-AD0F-4B68-9E69-AE6948F47C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30932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 etc.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>
            <a:extLst>
              <a:ext uri="{FF2B5EF4-FFF2-40B4-BE49-F238E27FC236}">
                <a16:creationId xmlns:a16="http://schemas.microsoft.com/office/drawing/2014/main" id="{DE750BCC-5617-4E30-A125-B426A971026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308100" y="1209676"/>
            <a:ext cx="9577388" cy="3099778"/>
          </a:xfrm>
        </p:spPr>
        <p:txBody>
          <a:bodyPr anchor="ctr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6E97C2-5489-4CD9-873E-EF97AACF8A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32525" y="4503737"/>
            <a:ext cx="4652963" cy="573088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algn="r">
              <a:defRPr sz="1600">
                <a:solidFill>
                  <a:schemeClr val="bg1"/>
                </a:solidFill>
              </a:defRPr>
            </a:lvl2pPr>
            <a:lvl3pPr algn="r">
              <a:defRPr sz="1400">
                <a:solidFill>
                  <a:schemeClr val="bg1"/>
                </a:solidFill>
              </a:defRPr>
            </a:lvl3pPr>
            <a:lvl4pPr algn="r">
              <a:defRPr sz="1400">
                <a:solidFill>
                  <a:schemeClr val="bg1"/>
                </a:solidFill>
              </a:defRPr>
            </a:lvl4pPr>
            <a:lvl5pPr algn="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63120CD-C498-4220-A8B4-BE4E0E07633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AT"/>
              <a:t>Musterpräsentation | September 2021</a:t>
            </a:r>
            <a:endParaRPr lang="de-AT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6E1F152-AD0F-4B68-9E69-AE6948F47C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5621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88835D5-7CB1-4717-895C-F6ACBDD1151E}"/>
              </a:ext>
            </a:extLst>
          </p:cNvPr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>
          <a:xfrm>
            <a:off x="0" y="0"/>
            <a:ext cx="12192000" cy="6063380"/>
          </a:xfr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DE750BCC-5617-4E30-A125-B426A971026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22961" y="195048"/>
            <a:ext cx="10469880" cy="5078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7" name="Textplatzhalter 42">
            <a:extLst>
              <a:ext uri="{FF2B5EF4-FFF2-40B4-BE49-F238E27FC236}">
                <a16:creationId xmlns:a16="http://schemas.microsoft.com/office/drawing/2014/main" id="{B15E41F2-9F0D-4C90-B6D3-88903F9FBD2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3"/>
            </p:custDataLst>
          </p:nvPr>
        </p:nvSpPr>
        <p:spPr>
          <a:xfrm>
            <a:off x="7247493" y="6050376"/>
            <a:ext cx="4465082" cy="171450"/>
          </a:xfrm>
        </p:spPr>
        <p:txBody>
          <a:bodyPr anchor="b"/>
          <a:lstStyle>
            <a:lvl1pPr algn="r">
              <a:buNone/>
              <a:defRPr sz="800" cap="all" baseline="0"/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 algn="r">
              <a:buNone/>
            </a:pPr>
            <a:r>
              <a:rPr lang="de-AT" dirty="0"/>
              <a:t>© Copyright-Info, Quelle, …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63120CD-C498-4220-A8B4-BE4E0E07633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AT"/>
              <a:t>Musterpräsentation | September 2021</a:t>
            </a:r>
            <a:endParaRPr lang="de-AT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6E1F152-AD0F-4B68-9E69-AE6948F47C76}"/>
              </a:ext>
            </a:extLst>
          </p:cNvPr>
          <p:cNvSpPr>
            <a:spLocks noGrp="1"/>
          </p:cNvSpPr>
          <p:nvPr>
            <p:ph type="sldNum" sz="quarter" idx="15"/>
            <p:custDataLst>
              <p:tags r:id="rId4"/>
            </p:custDataLst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12252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Sub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Inhaltsplatzhalter 50">
            <a:extLst>
              <a:ext uri="{FF2B5EF4-FFF2-40B4-BE49-F238E27FC236}">
                <a16:creationId xmlns:a16="http://schemas.microsoft.com/office/drawing/2014/main" id="{FA616A29-9F54-4E04-A2B1-9CBD31AC3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7" hasCustomPrompt="1"/>
            <p:custDataLst>
              <p:tags r:id="rId1"/>
            </p:custDataLst>
          </p:nvPr>
        </p:nvSpPr>
        <p:spPr>
          <a:xfrm>
            <a:off x="464055" y="468437"/>
            <a:ext cx="2424112" cy="7380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AT" dirty="0"/>
              <a:t>Sublogo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26F95A-C572-4753-9A21-DBF6531D5F3A}"/>
              </a:ext>
            </a:extLst>
          </p:cNvPr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308100" y="2276475"/>
            <a:ext cx="9288464" cy="1524000"/>
          </a:xfrm>
        </p:spPr>
        <p:txBody>
          <a:bodyPr lIns="0" tIns="0" rIns="0" bIns="0" anchor="b">
            <a:noAutofit/>
          </a:bodyPr>
          <a:lstStyle>
            <a:lvl1pPr algn="l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AT" dirty="0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DE19F1-4351-4A07-8662-A968E8A450FD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308100" y="3971926"/>
            <a:ext cx="9288464" cy="11049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de-AT" dirty="0"/>
              <a:t>Untertitel (Datum, Ort, Name, ...)</a:t>
            </a:r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11F96F86-EC1A-4E1A-B16C-1B22A6CC3DCF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4"/>
            </p:custDataLst>
          </p:nvPr>
        </p:nvSpPr>
        <p:spPr bwMode="gray">
          <a:xfrm>
            <a:off x="7589520" y="6412992"/>
            <a:ext cx="4123055" cy="233552"/>
          </a:xfr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AT" dirty="0"/>
              <a:t>www.tuwien.at</a:t>
            </a:r>
          </a:p>
        </p:txBody>
      </p:sp>
    </p:spTree>
    <p:extLst>
      <p:ext uri="{BB962C8B-B14F-4D97-AF65-F5344CB8AC3E}">
        <p14:creationId xmlns:p14="http://schemas.microsoft.com/office/powerpoint/2010/main" val="6039738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 und Sub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BC768571-8F27-4801-BE51-98B18A003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1502"/>
          <a:stretch/>
        </p:blipFill>
        <p:spPr>
          <a:xfrm>
            <a:off x="0" y="3312"/>
            <a:ext cx="12192000" cy="6063380"/>
          </a:xfrm>
          <a:prstGeom prst="rect">
            <a:avLst/>
          </a:prstGeom>
        </p:spPr>
      </p:pic>
      <p:sp>
        <p:nvSpPr>
          <p:cNvPr id="10" name="Inhaltsplatzhalter 50">
            <a:extLst>
              <a:ext uri="{FF2B5EF4-FFF2-40B4-BE49-F238E27FC236}">
                <a16:creationId xmlns:a16="http://schemas.microsoft.com/office/drawing/2014/main" id="{36BC36E0-5BB3-4FF7-91BE-F08527FA0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7" hasCustomPrompt="1"/>
            <p:custDataLst>
              <p:tags r:id="rId2"/>
            </p:custDataLst>
          </p:nvPr>
        </p:nvSpPr>
        <p:spPr bwMode="gray">
          <a:xfrm>
            <a:off x="464055" y="468437"/>
            <a:ext cx="2424112" cy="7380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AT" dirty="0"/>
              <a:t>Sublogo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18F59B5-2786-498C-82D3-0A9C1CD89FA5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1963" y="4301639"/>
            <a:ext cx="10134599" cy="117682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AT" dirty="0"/>
              <a:t>Titel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F336A329-ED2F-4460-87B8-2E6D5936410D}"/>
              </a:ext>
            </a:extLst>
          </p:cNvPr>
          <p:cNvSpPr>
            <a:spLocks noGrp="1"/>
          </p:cNvSpPr>
          <p:nvPr>
            <p:ph type="body" sz="quarter" idx="15" hasCustomPrompt="1"/>
            <p:custDataLst>
              <p:tags r:id="rId4"/>
            </p:custDataLst>
          </p:nvPr>
        </p:nvSpPr>
        <p:spPr>
          <a:xfrm>
            <a:off x="461963" y="5550408"/>
            <a:ext cx="10134600" cy="345566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bg1"/>
                </a:solidFill>
              </a:defRPr>
            </a:lvl2pPr>
            <a:lvl3pPr marL="269875" indent="0">
              <a:buNone/>
              <a:defRPr sz="2400">
                <a:solidFill>
                  <a:schemeClr val="bg1"/>
                </a:solidFill>
              </a:defRPr>
            </a:lvl3pPr>
            <a:lvl4pPr marL="538162" indent="0">
              <a:buNone/>
              <a:defRPr sz="2400">
                <a:solidFill>
                  <a:schemeClr val="bg1"/>
                </a:solidFill>
              </a:defRPr>
            </a:lvl4pPr>
            <a:lvl5pPr marL="903288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AT" dirty="0"/>
              <a:t>Untertitel (Datum, Ort, Name, …)</a:t>
            </a:r>
          </a:p>
        </p:txBody>
      </p:sp>
      <p:sp>
        <p:nvSpPr>
          <p:cNvPr id="6" name="Textplatzhalter 42">
            <a:extLst>
              <a:ext uri="{FF2B5EF4-FFF2-40B4-BE49-F238E27FC236}">
                <a16:creationId xmlns:a16="http://schemas.microsoft.com/office/drawing/2014/main" id="{A5A954F1-45CA-4DB2-A03D-24CC2A505886}"/>
              </a:ext>
            </a:extLst>
          </p:cNvPr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7247493" y="6050376"/>
            <a:ext cx="4465082" cy="171450"/>
          </a:xfrm>
        </p:spPr>
        <p:txBody>
          <a:bodyPr anchor="b"/>
          <a:lstStyle>
            <a:lvl1pPr algn="r">
              <a:buNone/>
              <a:defRPr sz="800" cap="all" baseline="0"/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 algn="r">
              <a:buNone/>
            </a:pPr>
            <a:r>
              <a:rPr lang="de-AT" dirty="0"/>
              <a:t>© Copyright-Info, Quelle, …</a:t>
            </a:r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C4669611-45BF-4E01-AE99-8C851B6E8EC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 bwMode="gray">
          <a:xfrm>
            <a:off x="7589520" y="6412992"/>
            <a:ext cx="4123055" cy="233552"/>
          </a:xfr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AT" dirty="0"/>
              <a:t>www.tuwien.at</a:t>
            </a:r>
          </a:p>
        </p:txBody>
      </p:sp>
    </p:spTree>
    <p:extLst>
      <p:ext uri="{BB962C8B-B14F-4D97-AF65-F5344CB8AC3E}">
        <p14:creationId xmlns:p14="http://schemas.microsoft.com/office/powerpoint/2010/main" val="340040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4BB5D645-0874-4ED8-A93C-F4A358067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1502"/>
          <a:stretch/>
        </p:blipFill>
        <p:spPr>
          <a:xfrm>
            <a:off x="0" y="3312"/>
            <a:ext cx="12192000" cy="6063380"/>
          </a:xfrm>
          <a:prstGeom prst="rect">
            <a:avLst/>
          </a:prstGeom>
        </p:spPr>
      </p:pic>
      <p:pic>
        <p:nvPicPr>
          <p:cNvPr id="50" name="Grafik 49" descr="Logo der Technischen Universität Wien">
            <a:extLst>
              <a:ext uri="{FF2B5EF4-FFF2-40B4-BE49-F238E27FC236}">
                <a16:creationId xmlns:a16="http://schemas.microsoft.com/office/drawing/2014/main" id="{B9752043-E0A7-4A49-ABCE-FA89B17A8BB8}"/>
              </a:ext>
            </a:extLst>
          </p:cNvPr>
          <p:cNvPicPr/>
          <p:nvPr userDrawn="1"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468287" y="467692"/>
            <a:ext cx="1939882" cy="7329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701E1D-9FD1-42AD-91DE-DF5BA9B4DB6F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 bwMode="white">
          <a:xfrm>
            <a:off x="461963" y="4438899"/>
            <a:ext cx="10134599" cy="10395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AT" dirty="0"/>
              <a:t>Titel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029DDD8-08D2-4AD9-B5F0-E6CCC5954B07}"/>
              </a:ext>
            </a:extLst>
          </p:cNvPr>
          <p:cNvSpPr>
            <a:spLocks noGrp="1"/>
          </p:cNvSpPr>
          <p:nvPr>
            <p:ph type="body" sz="quarter" idx="15" hasCustomPrompt="1"/>
            <p:custDataLst>
              <p:tags r:id="rId4"/>
            </p:custDataLst>
          </p:nvPr>
        </p:nvSpPr>
        <p:spPr>
          <a:xfrm>
            <a:off x="461963" y="5550408"/>
            <a:ext cx="10134600" cy="345566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bg1"/>
                </a:solidFill>
              </a:defRPr>
            </a:lvl2pPr>
            <a:lvl3pPr marL="269875" indent="0">
              <a:buNone/>
              <a:defRPr sz="2400">
                <a:solidFill>
                  <a:schemeClr val="bg1"/>
                </a:solidFill>
              </a:defRPr>
            </a:lvl3pPr>
            <a:lvl4pPr marL="538162" indent="0">
              <a:buNone/>
              <a:defRPr sz="2400">
                <a:solidFill>
                  <a:schemeClr val="bg1"/>
                </a:solidFill>
              </a:defRPr>
            </a:lvl4pPr>
            <a:lvl5pPr marL="903288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de-AT" dirty="0"/>
              <a:t>Untertitel (Datum, Ort, Name, ...)</a:t>
            </a:r>
          </a:p>
        </p:txBody>
      </p:sp>
      <p:sp>
        <p:nvSpPr>
          <p:cNvPr id="46" name="Textplatzhalter 42">
            <a:extLst>
              <a:ext uri="{FF2B5EF4-FFF2-40B4-BE49-F238E27FC236}">
                <a16:creationId xmlns:a16="http://schemas.microsoft.com/office/drawing/2014/main" id="{065FC1A0-E07C-4B15-AC25-3575EBB8EEAA}"/>
              </a:ext>
            </a:extLst>
          </p:cNvPr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7247493" y="6050376"/>
            <a:ext cx="4465082" cy="171450"/>
          </a:xfrm>
        </p:spPr>
        <p:txBody>
          <a:bodyPr anchor="b"/>
          <a:lstStyle>
            <a:lvl1pPr algn="r">
              <a:buNone/>
              <a:defRPr sz="800" cap="all" baseline="0"/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 algn="r">
              <a:buNone/>
            </a:pPr>
            <a:r>
              <a:rPr lang="de-AT" dirty="0"/>
              <a:t>© Copyright-Info, Quelle, …</a:t>
            </a:r>
          </a:p>
        </p:txBody>
      </p:sp>
      <p:sp>
        <p:nvSpPr>
          <p:cNvPr id="48" name="Textplatzhalter 4">
            <a:extLst>
              <a:ext uri="{FF2B5EF4-FFF2-40B4-BE49-F238E27FC236}">
                <a16:creationId xmlns:a16="http://schemas.microsoft.com/office/drawing/2014/main" id="{178BDD75-53A6-43C6-8C0C-26F0514FCFC8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 bwMode="gray">
          <a:xfrm>
            <a:off x="7589520" y="6412992"/>
            <a:ext cx="4123055" cy="233552"/>
          </a:xfr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AT" dirty="0"/>
              <a:t>www.tuwien.at</a:t>
            </a:r>
          </a:p>
        </p:txBody>
      </p:sp>
    </p:spTree>
    <p:extLst>
      <p:ext uri="{BB962C8B-B14F-4D97-AF65-F5344CB8AC3E}">
        <p14:creationId xmlns:p14="http://schemas.microsoft.com/office/powerpoint/2010/main" val="35296877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Abschnittsüb. mit Sub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50">
            <a:extLst>
              <a:ext uri="{FF2B5EF4-FFF2-40B4-BE49-F238E27FC236}">
                <a16:creationId xmlns:a16="http://schemas.microsoft.com/office/drawing/2014/main" id="{9543D4FD-C269-424C-BFF1-0CC337668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7" hasCustomPrompt="1"/>
            <p:custDataLst>
              <p:tags r:id="rId1"/>
            </p:custDataLst>
          </p:nvPr>
        </p:nvSpPr>
        <p:spPr>
          <a:xfrm>
            <a:off x="464055" y="468437"/>
            <a:ext cx="2424112" cy="7380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AT" dirty="0"/>
              <a:t>Sublogo</a:t>
            </a:r>
          </a:p>
        </p:txBody>
      </p:sp>
      <p:sp>
        <p:nvSpPr>
          <p:cNvPr id="45" name="Titel 44">
            <a:extLst>
              <a:ext uri="{FF2B5EF4-FFF2-40B4-BE49-F238E27FC236}">
                <a16:creationId xmlns:a16="http://schemas.microsoft.com/office/drawing/2014/main" id="{3516091C-A315-4CB3-88CE-6B9EB554E55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307069" y="1549399"/>
            <a:ext cx="9288463" cy="82867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33E7E8-1933-4C21-BF6B-D51AF4E4672E}"/>
              </a:ext>
            </a:extLst>
          </p:cNvPr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308100" y="2628900"/>
            <a:ext cx="928846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A8FA552-E20A-45D6-9466-06CF509E5F5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AT"/>
              <a:t>Musterpräsentation | September 2021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824437-7701-4594-9DE8-06D5133A3A9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391597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klein -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CC3861D-6A0E-4D97-BCA6-9F478718F38A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1963" y="468438"/>
            <a:ext cx="488826" cy="488826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26FE97BF-50D8-4DF7-BDB0-2CE0DB6CB7F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307065" y="468438"/>
            <a:ext cx="9289498" cy="828675"/>
          </a:xfrm>
        </p:spPr>
        <p:txBody>
          <a:bodyPr anchor="t"/>
          <a:lstStyle>
            <a:lvl1pPr>
              <a:lnSpc>
                <a:spcPct val="90000"/>
              </a:lnSpc>
              <a:defRPr sz="2800"/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9AD4FC-B392-43C1-88AF-11A99A7BAEB9}"/>
              </a:ext>
            </a:extLst>
          </p:cNvPr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1308100" y="1549400"/>
            <a:ext cx="9288463" cy="4175125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DCF8E267-CD9A-43BB-A12F-82C2525191D3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4"/>
            </p:custDataLst>
          </p:nvPr>
        </p:nvSpPr>
        <p:spPr>
          <a:xfrm>
            <a:off x="1308100" y="5795962"/>
            <a:ext cx="9288463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647B48-DCA4-45E1-9B45-2653E61736C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AT"/>
              <a:t>Musterpräsentation | September 2021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E5224C-410D-4B9F-BF59-7C006D98BAB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38132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klein - Fließtext 2-spa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31A36E86-3263-4D48-BFCA-E26CD9DAB5A7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1963" y="468438"/>
            <a:ext cx="488826" cy="48882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1800308-609F-43F8-A26B-1C8A6934DB3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307065" y="468438"/>
            <a:ext cx="9289498" cy="828675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9AD4FC-B392-43C1-88AF-11A99A7BAEB9}"/>
              </a:ext>
            </a:extLst>
          </p:cNvPr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1308100" y="1549400"/>
            <a:ext cx="9288463" cy="4175125"/>
          </a:xfrm>
        </p:spPr>
        <p:txBody>
          <a:bodyPr numCol="2" spcCol="540000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A40535DB-D4B5-42FC-8954-8DE1710FC3AB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4"/>
            </p:custDataLst>
          </p:nvPr>
        </p:nvSpPr>
        <p:spPr>
          <a:xfrm>
            <a:off x="1308100" y="5795962"/>
            <a:ext cx="9288463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2D9E9D-7157-4CE0-BAAB-69ABA24A65C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AT"/>
              <a:t>Musterpräsentation | September 2021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198BD7-791A-4FCA-B55B-36A5C4823CC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08214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klein -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ED6CEAC0-C944-4C35-85FE-DD880493D9E4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1963" y="468438"/>
            <a:ext cx="488826" cy="48882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B637127-39B7-41CD-ADEB-36B572791C6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308100" y="468438"/>
            <a:ext cx="9577388" cy="828675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F29669C5-6473-4DB6-A3D0-5DBCA391D293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3"/>
            </p:custDataLst>
          </p:nvPr>
        </p:nvSpPr>
        <p:spPr>
          <a:xfrm>
            <a:off x="1308101" y="1549400"/>
            <a:ext cx="4464050" cy="4175125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Clr>
                <a:schemeClr val="accent1"/>
              </a:buClr>
              <a:buNone/>
              <a:defRPr b="1"/>
            </a:lvl2pPr>
            <a:lvl3pPr marL="273050" indent="-273050">
              <a:buClr>
                <a:schemeClr val="accent1"/>
              </a:buClr>
              <a:defRPr/>
            </a:lvl3pPr>
            <a:lvl4pPr marL="536575" indent="-268288">
              <a:buClr>
                <a:schemeClr val="accent1"/>
              </a:buClr>
              <a:defRPr/>
            </a:lvl4pPr>
            <a:lvl5pPr marL="809625" indent="-268288"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CA906227-8E2A-4CC2-9512-40B18BC7BB01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4"/>
            </p:custDataLst>
          </p:nvPr>
        </p:nvSpPr>
        <p:spPr>
          <a:xfrm>
            <a:off x="1308099" y="5795962"/>
            <a:ext cx="4464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3467B23B-DD93-4CED-BBFA-9278E3AD6732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6419849" y="1549400"/>
            <a:ext cx="4464000" cy="4175125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Clr>
                <a:schemeClr val="accent1"/>
              </a:buClr>
              <a:buNone/>
              <a:defRPr b="1"/>
            </a:lvl2pPr>
            <a:lvl3pPr marL="273050" indent="-273050">
              <a:buClr>
                <a:schemeClr val="accent1"/>
              </a:buClr>
              <a:defRPr/>
            </a:lvl3pPr>
            <a:lvl4pPr marL="536575" indent="-268288">
              <a:buClr>
                <a:schemeClr val="accent1"/>
              </a:buClr>
              <a:defRPr/>
            </a:lvl4pPr>
            <a:lvl5pPr marL="809625" indent="-268288"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183A7FE6-F5FB-4D55-918B-53D8A0E35A7D}"/>
              </a:ext>
            </a:extLst>
          </p:cNvPr>
          <p:cNvSpPr>
            <a:spLocks noGrp="1"/>
          </p:cNvSpPr>
          <p:nvPr>
            <p:ph type="body" sz="quarter" idx="21" hasCustomPrompt="1"/>
            <p:custDataLst>
              <p:tags r:id="rId6"/>
            </p:custDataLst>
          </p:nvPr>
        </p:nvSpPr>
        <p:spPr>
          <a:xfrm>
            <a:off x="6422935" y="5795962"/>
            <a:ext cx="4464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CC6A98-6ABC-499D-9FF6-E10D60E3C10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AT"/>
              <a:t>Musterpräsentation | September 2021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5B48A5-FBFD-449D-B880-FBE3EBB24ED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077047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klein -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45653598-50F2-40CF-AC84-D7A01191F27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1963" y="468438"/>
            <a:ext cx="488826" cy="48882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B637127-39B7-41CD-ADEB-36B572791C6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308100" y="468438"/>
            <a:ext cx="9577388" cy="828675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B43B39-7264-48E0-94D9-E36AC50DAA03}"/>
              </a:ext>
            </a:extLst>
          </p:cNvPr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1308100" y="1549400"/>
            <a:ext cx="4464051" cy="4175125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03719867-2AF1-4E31-B21C-CB92983E16A5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4"/>
            </p:custDataLst>
          </p:nvPr>
        </p:nvSpPr>
        <p:spPr>
          <a:xfrm>
            <a:off x="1308099" y="5795962"/>
            <a:ext cx="4464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E90AAD2-686D-442B-A7A1-591C8F14300E}"/>
              </a:ext>
            </a:extLst>
          </p:cNvPr>
          <p:cNvSpPr>
            <a:spLocks noGrp="1"/>
          </p:cNvSpPr>
          <p:nvPr>
            <p:ph sz="half" idx="2" hasCustomPrompt="1"/>
            <p:custDataLst>
              <p:tags r:id="rId5"/>
            </p:custDataLst>
          </p:nvPr>
        </p:nvSpPr>
        <p:spPr>
          <a:xfrm>
            <a:off x="6419850" y="1549400"/>
            <a:ext cx="4465638" cy="4175125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209EDC04-5C25-482D-BDF6-9F99E0B14BD3}"/>
              </a:ext>
            </a:extLst>
          </p:cNvPr>
          <p:cNvSpPr>
            <a:spLocks noGrp="1"/>
          </p:cNvSpPr>
          <p:nvPr>
            <p:ph type="body" sz="quarter" idx="21" hasCustomPrompt="1"/>
            <p:custDataLst>
              <p:tags r:id="rId6"/>
            </p:custDataLst>
          </p:nvPr>
        </p:nvSpPr>
        <p:spPr>
          <a:xfrm>
            <a:off x="6422935" y="5795962"/>
            <a:ext cx="4464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A49CA1-FA2C-4221-B4C1-B59C1E0F7B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/>
              <a:t>Musterpräsentation | September 2021</a:t>
            </a:r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4A1E6C-0A49-4AE4-B97A-06341D1432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312525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klein - 2 Inhalte mit 2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0F39A128-B7D5-4E74-A458-2046F7EE6F8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1963" y="468438"/>
            <a:ext cx="488826" cy="48882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62B4ADB-90A0-4C80-9CEF-4EA65EC7BC08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308100" y="468438"/>
            <a:ext cx="4458966" cy="828675"/>
          </a:xfrm>
        </p:spPr>
        <p:txBody>
          <a:bodyPr anchor="t"/>
          <a:lstStyle>
            <a:lvl1pPr>
              <a:defRPr sz="2800"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B43B39-7264-48E0-94D9-E36AC50DAA03}"/>
              </a:ext>
            </a:extLst>
          </p:cNvPr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1308100" y="1549400"/>
            <a:ext cx="4464051" cy="4175125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A3FB2859-A54E-4049-8E23-3E9B56B21315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4"/>
            </p:custDataLst>
          </p:nvPr>
        </p:nvSpPr>
        <p:spPr>
          <a:xfrm>
            <a:off x="1308099" y="5795962"/>
            <a:ext cx="4464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90A6531-1A5C-4E36-808F-D401F287FCB8}"/>
              </a:ext>
            </a:extLst>
          </p:cNvPr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6419848" y="468438"/>
            <a:ext cx="4465639" cy="828674"/>
          </a:xfrm>
        </p:spPr>
        <p:txBody>
          <a:bodyPr anchor="t"/>
          <a:lstStyle>
            <a:lvl1pPr marL="0" indent="0">
              <a:buNone/>
              <a:defRPr sz="2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de-AT"/>
              <a:t>Titel kurz</a:t>
            </a:r>
            <a:endParaRPr lang="de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E90AAD2-686D-442B-A7A1-591C8F14300E}"/>
              </a:ext>
            </a:extLst>
          </p:cNvPr>
          <p:cNvSpPr>
            <a:spLocks noGrp="1"/>
          </p:cNvSpPr>
          <p:nvPr>
            <p:ph sz="half" idx="2" hasCustomPrompt="1"/>
            <p:custDataLst>
              <p:tags r:id="rId6"/>
            </p:custDataLst>
          </p:nvPr>
        </p:nvSpPr>
        <p:spPr>
          <a:xfrm>
            <a:off x="6419848" y="1549400"/>
            <a:ext cx="4465639" cy="4175125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29987B4A-92C0-46CA-8956-DD82D63D8213}"/>
              </a:ext>
            </a:extLst>
          </p:cNvPr>
          <p:cNvSpPr>
            <a:spLocks noGrp="1"/>
          </p:cNvSpPr>
          <p:nvPr>
            <p:ph type="body" sz="quarter" idx="21" hasCustomPrompt="1"/>
            <p:custDataLst>
              <p:tags r:id="rId7"/>
            </p:custDataLst>
          </p:nvPr>
        </p:nvSpPr>
        <p:spPr>
          <a:xfrm>
            <a:off x="6422935" y="5795962"/>
            <a:ext cx="4464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8DF6979-56D6-4B18-BAB7-85919073079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/>
              <a:t>Musterpräsentation | September 2021</a:t>
            </a:r>
            <a:endParaRPr lang="de-AT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CF1862D-E8F4-4C35-877A-4230D6BD966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082764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klein - 2 Inhalte mit Titel und 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BCD57A74-8557-43E6-AA11-A9EA05D72C38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1963" y="468438"/>
            <a:ext cx="488826" cy="48882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62B4ADB-90A0-4C80-9CEF-4EA65EC7BC08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308100" y="468438"/>
            <a:ext cx="9577388" cy="828675"/>
          </a:xfrm>
        </p:spPr>
        <p:txBody>
          <a:bodyPr anchor="t"/>
          <a:lstStyle>
            <a:lvl1pPr>
              <a:defRPr sz="2800"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0C7294D-AB76-4F34-AE16-B8A53315B53B}"/>
              </a:ext>
            </a:extLst>
          </p:cNvPr>
          <p:cNvSpPr>
            <a:spLocks noGrp="1"/>
          </p:cNvSpPr>
          <p:nvPr>
            <p:ph type="body" sz="quarter" idx="22"/>
            <p:custDataLst>
              <p:tags r:id="rId3"/>
            </p:custDataLst>
          </p:nvPr>
        </p:nvSpPr>
        <p:spPr>
          <a:xfrm>
            <a:off x="1306513" y="1547243"/>
            <a:ext cx="9578975" cy="338138"/>
          </a:xfrm>
        </p:spPr>
        <p:txBody>
          <a:bodyPr vert="horz" lIns="0" tIns="0" rIns="0" bIns="0" rtlCol="0">
            <a:noAutofit/>
          </a:bodyPr>
          <a:lstStyle>
            <a:lvl1pPr>
              <a:defRPr lang="de-DE" b="1" smtClean="0">
                <a:solidFill>
                  <a:schemeClr val="accent1"/>
                </a:solidFill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AT"/>
            </a:lvl5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EF57B5E7-3EEC-4208-A7DF-F23A38D8C492}"/>
              </a:ext>
            </a:extLst>
          </p:cNvPr>
          <p:cNvSpPr>
            <a:spLocks noGrp="1"/>
          </p:cNvSpPr>
          <p:nvPr>
            <p:ph sz="half" idx="18" hasCustomPrompt="1"/>
            <p:custDataLst>
              <p:tags r:id="rId4"/>
            </p:custDataLst>
          </p:nvPr>
        </p:nvSpPr>
        <p:spPr>
          <a:xfrm>
            <a:off x="1308100" y="1956817"/>
            <a:ext cx="4464051" cy="3767708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A54B1CBB-2721-4614-885C-583E3BDC6D59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5"/>
            </p:custDataLst>
          </p:nvPr>
        </p:nvSpPr>
        <p:spPr>
          <a:xfrm>
            <a:off x="1308099" y="5795962"/>
            <a:ext cx="4464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C28CA6E3-ADBB-46D6-A1FC-9C929E9483AA}"/>
              </a:ext>
            </a:extLst>
          </p:cNvPr>
          <p:cNvSpPr>
            <a:spLocks noGrp="1"/>
          </p:cNvSpPr>
          <p:nvPr>
            <p:ph sz="half" idx="19" hasCustomPrompt="1"/>
            <p:custDataLst>
              <p:tags r:id="rId6"/>
            </p:custDataLst>
          </p:nvPr>
        </p:nvSpPr>
        <p:spPr>
          <a:xfrm>
            <a:off x="6419848" y="1956817"/>
            <a:ext cx="4465639" cy="3767708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5F649EA5-E092-4F48-89BC-59787C8A4B08}"/>
              </a:ext>
            </a:extLst>
          </p:cNvPr>
          <p:cNvSpPr>
            <a:spLocks noGrp="1"/>
          </p:cNvSpPr>
          <p:nvPr>
            <p:ph type="body" sz="quarter" idx="21" hasCustomPrompt="1"/>
            <p:custDataLst>
              <p:tags r:id="rId7"/>
            </p:custDataLst>
          </p:nvPr>
        </p:nvSpPr>
        <p:spPr>
          <a:xfrm>
            <a:off x="6422935" y="5795962"/>
            <a:ext cx="4464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8DF6979-56D6-4B18-BAB7-85919073079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AT"/>
              <a:t>Musterpräsentation | September 2021</a:t>
            </a:r>
            <a:endParaRPr lang="de-AT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CF1862D-E8F4-4C35-877A-4230D6BD966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149837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klein -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1A0C5AC3-D69A-452C-8ADE-D933E076B90D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1963" y="468438"/>
            <a:ext cx="488826" cy="48882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B637127-39B7-41CD-ADEB-36B572791C6D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308100" y="468438"/>
            <a:ext cx="9577388" cy="828675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E5B81E50-C817-4FBC-803F-285AF00E8A2C}"/>
              </a:ext>
            </a:extLst>
          </p:cNvPr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1307364" y="1549400"/>
            <a:ext cx="2880000" cy="4175125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76DACEAC-FE72-4485-BA61-32B70B55C30B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4"/>
            </p:custDataLst>
          </p:nvPr>
        </p:nvSpPr>
        <p:spPr>
          <a:xfrm>
            <a:off x="1308099" y="5795962"/>
            <a:ext cx="2880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4269F25B-1382-4303-B158-37D6475FFA54}"/>
              </a:ext>
            </a:extLst>
          </p:cNvPr>
          <p:cNvSpPr>
            <a:spLocks noGrp="1"/>
          </p:cNvSpPr>
          <p:nvPr>
            <p:ph sz="half" idx="2" hasCustomPrompt="1"/>
            <p:custDataLst>
              <p:tags r:id="rId5"/>
            </p:custDataLst>
          </p:nvPr>
        </p:nvSpPr>
        <p:spPr>
          <a:xfrm>
            <a:off x="4656024" y="1549400"/>
            <a:ext cx="2880000" cy="4175125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69E1E176-0BF8-48FB-9C78-4D3C31917A0F}"/>
              </a:ext>
            </a:extLst>
          </p:cNvPr>
          <p:cNvSpPr>
            <a:spLocks noGrp="1"/>
          </p:cNvSpPr>
          <p:nvPr>
            <p:ph type="body" sz="quarter" idx="19" hasCustomPrompt="1"/>
            <p:custDataLst>
              <p:tags r:id="rId6"/>
            </p:custDataLst>
          </p:nvPr>
        </p:nvSpPr>
        <p:spPr>
          <a:xfrm>
            <a:off x="4656023" y="5795962"/>
            <a:ext cx="2880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F17CFAD3-D27F-4386-BB6A-DA7CD5FCD531}"/>
              </a:ext>
            </a:extLst>
          </p:cNvPr>
          <p:cNvSpPr>
            <a:spLocks noGrp="1"/>
          </p:cNvSpPr>
          <p:nvPr>
            <p:ph sz="half" idx="17" hasCustomPrompt="1"/>
            <p:custDataLst>
              <p:tags r:id="rId7"/>
            </p:custDataLst>
          </p:nvPr>
        </p:nvSpPr>
        <p:spPr>
          <a:xfrm>
            <a:off x="8004683" y="1549400"/>
            <a:ext cx="2880000" cy="4175125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22" name="Textplatzhalter 6">
            <a:extLst>
              <a:ext uri="{FF2B5EF4-FFF2-40B4-BE49-F238E27FC236}">
                <a16:creationId xmlns:a16="http://schemas.microsoft.com/office/drawing/2014/main" id="{ECD8C927-8B97-4C3A-A82C-BD0BF859A357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8"/>
            </p:custDataLst>
          </p:nvPr>
        </p:nvSpPr>
        <p:spPr>
          <a:xfrm>
            <a:off x="8003901" y="5795962"/>
            <a:ext cx="2880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A49CA1-FA2C-4221-B4C1-B59C1E0F7B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/>
              <a:t>Musterpräsentation | September 2021</a:t>
            </a:r>
            <a:endParaRPr lang="de-AT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4A1E6C-0A49-4AE4-B97A-06341D1432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184068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klein - Text und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C80B18DB-87A6-4902-B08F-EEEF6A4C490F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1963" y="468438"/>
            <a:ext cx="488826" cy="48882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B424605-8FAF-42C4-8B55-1E41E515CBDE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308100" y="468438"/>
            <a:ext cx="4464050" cy="828675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E736EC6-E18D-421D-815A-07C67D0C5B1D}"/>
              </a:ext>
            </a:extLst>
          </p:cNvPr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1308101" y="1549400"/>
            <a:ext cx="4464050" cy="4346575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90032777-F022-4926-B155-9B65CA68852D}"/>
              </a:ext>
            </a:extLst>
          </p:cNvPr>
          <p:cNvSpPr>
            <a:spLocks noGrp="1"/>
          </p:cNvSpPr>
          <p:nvPr>
            <p:ph type="pic" sz="quarter" idx="12"/>
            <p:custDataLst>
              <p:tags r:id="rId4"/>
            </p:custDataLst>
          </p:nvPr>
        </p:nvSpPr>
        <p:spPr>
          <a:xfrm>
            <a:off x="6419850" y="466725"/>
            <a:ext cx="5292725" cy="5257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AAA324F2-230D-45D1-9B3D-460855588C8F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5"/>
            </p:custDataLst>
          </p:nvPr>
        </p:nvSpPr>
        <p:spPr>
          <a:xfrm>
            <a:off x="6422935" y="5795962"/>
            <a:ext cx="5292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EB1758-E825-49FE-BFC8-D85EC096652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AT"/>
              <a:t>Musterpräsentation | September 2021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8B308E-9401-4426-8362-E403648191D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259477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klein - Text und Bild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B641D741-C485-431B-AB18-BF0A3F576B60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1963" y="468438"/>
            <a:ext cx="488826" cy="48882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511301B-9B7A-4FC8-899A-DA9F10DE5C8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308100" y="468438"/>
            <a:ext cx="10404474" cy="828675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E736EC6-E18D-421D-815A-07C67D0C5B1D}"/>
              </a:ext>
            </a:extLst>
          </p:cNvPr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1308101" y="1549400"/>
            <a:ext cx="4464050" cy="4346575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90032777-F022-4926-B155-9B65CA68852D}"/>
              </a:ext>
            </a:extLst>
          </p:cNvPr>
          <p:cNvSpPr>
            <a:spLocks noGrp="1"/>
          </p:cNvSpPr>
          <p:nvPr>
            <p:ph type="pic" sz="quarter" idx="12"/>
            <p:custDataLst>
              <p:tags r:id="rId4"/>
            </p:custDataLst>
          </p:nvPr>
        </p:nvSpPr>
        <p:spPr>
          <a:xfrm>
            <a:off x="6419850" y="1549400"/>
            <a:ext cx="5292725" cy="352742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F5C7B036-BA63-4EF3-A22E-A1F0AF81DC5D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5"/>
            </p:custDataLst>
          </p:nvPr>
        </p:nvSpPr>
        <p:spPr>
          <a:xfrm>
            <a:off x="6422935" y="5141912"/>
            <a:ext cx="5292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68A473-3BB1-4067-8830-F9B01DC5086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AT"/>
              <a:t>Musterpräsentation | September 2021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E5E550-2AEE-40CC-B9A5-572A524B8A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7037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fik 41" descr="Logo der Technischen Universität Wien">
            <a:extLst>
              <a:ext uri="{FF2B5EF4-FFF2-40B4-BE49-F238E27FC236}">
                <a16:creationId xmlns:a16="http://schemas.microsoft.com/office/drawing/2014/main" id="{98735E1B-0541-4A0E-9FE3-B087FEBC9257}"/>
              </a:ext>
            </a:extLst>
          </p:cNvPr>
          <p:cNvPicPr/>
          <p:nvPr userDrawn="1"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8287" y="466725"/>
            <a:ext cx="1939882" cy="734886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26FE97BF-50D8-4DF7-BDB0-2CE0DB6CB7F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307065" y="1549399"/>
            <a:ext cx="9289498" cy="82867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9AD4FC-B392-43C1-88AF-11A99A7BAEB9}"/>
              </a:ext>
            </a:extLst>
          </p:cNvPr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1308100" y="2628900"/>
            <a:ext cx="9288463" cy="3095625"/>
          </a:xfrm>
        </p:spPr>
        <p:txBody>
          <a:bodyPr/>
          <a:lstStyle>
            <a:lvl1pPr>
              <a:buClr>
                <a:schemeClr val="accent1"/>
              </a:buClr>
              <a:defRPr lang="de-AT" dirty="0"/>
            </a:lvl1pPr>
            <a:lvl2pPr>
              <a:buClr>
                <a:schemeClr val="accent1"/>
              </a:buClr>
              <a:defRPr lang="de-AT" dirty="0"/>
            </a:lvl2pPr>
            <a:lvl3pPr>
              <a:buClr>
                <a:schemeClr val="accent1"/>
              </a:buClr>
              <a:defRPr lang="de-AT" dirty="0"/>
            </a:lvl3pPr>
            <a:lvl4pPr>
              <a:buClr>
                <a:schemeClr val="accent1"/>
              </a:buClr>
              <a:defRPr lang="de-AT" dirty="0"/>
            </a:lvl4pPr>
            <a:lvl5pPr>
              <a:buClr>
                <a:schemeClr val="accent1"/>
              </a:buClr>
              <a:defRPr lang="de-AT" dirty="0"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43" name="Textplatzhalter 6">
            <a:extLst>
              <a:ext uri="{FF2B5EF4-FFF2-40B4-BE49-F238E27FC236}">
                <a16:creationId xmlns:a16="http://schemas.microsoft.com/office/drawing/2014/main" id="{AB39C453-1E66-49C6-A96C-112E158D898D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4"/>
            </p:custDataLst>
          </p:nvPr>
        </p:nvSpPr>
        <p:spPr>
          <a:xfrm>
            <a:off x="1308100" y="5795962"/>
            <a:ext cx="9288463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3B606A-DCE3-4B26-81CB-18C2E897C83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AT"/>
              <a:t>Musterpräsentation | September 2021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F75537-0A25-4CFA-A3B7-13DE6D8B980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44962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klein -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3A680E4C-E350-49CA-B362-D5E27C2C7084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1963" y="468438"/>
            <a:ext cx="488826" cy="488826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684F57D3-A4C9-4846-A645-1B4E4C67FEE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308100" y="468438"/>
            <a:ext cx="10404475" cy="828675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7" name="Tabellenplatzhalter 6">
            <a:extLst>
              <a:ext uri="{FF2B5EF4-FFF2-40B4-BE49-F238E27FC236}">
                <a16:creationId xmlns:a16="http://schemas.microsoft.com/office/drawing/2014/main" id="{16875FCD-3D13-4E90-B3E6-1E014D587D9B}"/>
              </a:ext>
            </a:extLst>
          </p:cNvPr>
          <p:cNvSpPr>
            <a:spLocks noGrp="1"/>
          </p:cNvSpPr>
          <p:nvPr>
            <p:ph type="tbl" sz="quarter" idx="11"/>
            <p:custDataLst>
              <p:tags r:id="rId3"/>
            </p:custDataLst>
          </p:nvPr>
        </p:nvSpPr>
        <p:spPr>
          <a:xfrm>
            <a:off x="1308100" y="1549400"/>
            <a:ext cx="10404475" cy="41751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Tabelle durch Klicken auf Symbol hinzufügen</a:t>
            </a:r>
            <a:endParaRPr lang="de-AT" dirty="0"/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17D854DD-9F1E-4B53-A47D-AD1BCFA810A8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4"/>
            </p:custDataLst>
          </p:nvPr>
        </p:nvSpPr>
        <p:spPr>
          <a:xfrm>
            <a:off x="1308100" y="5795962"/>
            <a:ext cx="10406836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46B341-2E3B-48DF-8934-61B25EEE750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AT"/>
              <a:t>Musterpräsentation | September 2021</a:t>
            </a:r>
            <a:endParaRPr lang="de-AT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F6012AB-A28A-4A12-888B-75D0EE4CAC4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31445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klein - 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3D72A57A-0B88-47A5-963A-6E6CF2A2A799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1963" y="468438"/>
            <a:ext cx="488826" cy="48882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169EF57-E6AB-4B93-AF12-7986543DEC8B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308423" y="468438"/>
            <a:ext cx="4458966" cy="828675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E736EC6-E18D-421D-815A-07C67D0C5B1D}"/>
              </a:ext>
            </a:extLst>
          </p:cNvPr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1308101" y="1549400"/>
            <a:ext cx="4464050" cy="4346575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3" name="Diagrammplatzhalter 2">
            <a:extLst>
              <a:ext uri="{FF2B5EF4-FFF2-40B4-BE49-F238E27FC236}">
                <a16:creationId xmlns:a16="http://schemas.microsoft.com/office/drawing/2014/main" id="{32E0DB4B-5F1B-42DD-83CB-F2653DB6A8BB}"/>
              </a:ext>
            </a:extLst>
          </p:cNvPr>
          <p:cNvSpPr>
            <a:spLocks noGrp="1"/>
          </p:cNvSpPr>
          <p:nvPr>
            <p:ph type="chart" sz="quarter" idx="14"/>
            <p:custDataLst>
              <p:tags r:id="rId4"/>
            </p:custDataLst>
          </p:nvPr>
        </p:nvSpPr>
        <p:spPr>
          <a:xfrm>
            <a:off x="6419850" y="468438"/>
            <a:ext cx="5292725" cy="52560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de-AT" dirty="0"/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388F954D-4AA6-43D6-B116-7A4DEFDE530D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5"/>
            </p:custDataLst>
          </p:nvPr>
        </p:nvSpPr>
        <p:spPr>
          <a:xfrm>
            <a:off x="6422935" y="5795962"/>
            <a:ext cx="5292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A1A9BF-3AED-4EFD-900F-A1F61F946F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/>
              <a:t>Musterpräsentation | September 2021</a:t>
            </a:r>
            <a:endParaRPr lang="de-AT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9AEF1F5-9CB9-45A4-A9BB-5CC1F835C7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160322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 descr="Logo der Technischen Universität Wien">
            <a:extLst>
              <a:ext uri="{FF2B5EF4-FFF2-40B4-BE49-F238E27FC236}">
                <a16:creationId xmlns:a16="http://schemas.microsoft.com/office/drawing/2014/main" id="{83392F52-F053-4B37-81F1-B63D0DE99D51}"/>
              </a:ext>
            </a:extLst>
          </p:cNvPr>
          <p:cNvPicPr/>
          <p:nvPr userDrawn="1"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8287" y="466725"/>
            <a:ext cx="1939882" cy="734886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A12C0C97-07D5-4F96-8247-518187567D1B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307069" y="1549399"/>
            <a:ext cx="9289494" cy="828675"/>
          </a:xfrm>
        </p:spPr>
        <p:txBody>
          <a:bodyPr/>
          <a:lstStyle>
            <a:lvl1pPr>
              <a:defRPr/>
            </a:lvl1pPr>
          </a:lstStyle>
          <a:p>
            <a:r>
              <a:rPr lang="de-AT"/>
              <a:t>Kontaktinformationen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33E7E8-1933-4C21-BF6B-D51AF4E4672E}"/>
              </a:ext>
            </a:extLst>
          </p:cNvPr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307070" y="3429000"/>
            <a:ext cx="9289494" cy="2455545"/>
          </a:xfrm>
        </p:spPr>
        <p:txBody>
          <a:bodyPr wrap="square" anchor="b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/>
              <a:t>Kontaktdaten eingeben</a:t>
            </a:r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CE00CB-9CCC-4A9D-A758-DD7AA927D5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AT"/>
              <a:t>Musterpräsentation | September 2021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50ABF1-0BD3-4A46-9EEF-0778B9A7DE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743543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99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2-spa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fik 41" descr="Logo der Technischen Universität Wien">
            <a:extLst>
              <a:ext uri="{FF2B5EF4-FFF2-40B4-BE49-F238E27FC236}">
                <a16:creationId xmlns:a16="http://schemas.microsoft.com/office/drawing/2014/main" id="{A4D9C9F8-301E-4CFC-8B8A-DEDA2C5FE76E}"/>
              </a:ext>
            </a:extLst>
          </p:cNvPr>
          <p:cNvPicPr/>
          <p:nvPr userDrawn="1"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8287" y="466725"/>
            <a:ext cx="1939882" cy="73488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1800308-609F-43F8-A26B-1C8A6934DB3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307065" y="1549399"/>
            <a:ext cx="9289498" cy="82867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9AD4FC-B392-43C1-88AF-11A99A7BAEB9}"/>
              </a:ext>
            </a:extLst>
          </p:cNvPr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1308100" y="2628900"/>
            <a:ext cx="9288463" cy="3095625"/>
          </a:xfrm>
        </p:spPr>
        <p:txBody>
          <a:bodyPr numCol="2" spcCol="540000"/>
          <a:lstStyle>
            <a:lvl1pPr>
              <a:buClr>
                <a:schemeClr val="accent1"/>
              </a:buClr>
              <a:defRPr lang="de-AT" dirty="0"/>
            </a:lvl1pPr>
            <a:lvl2pPr>
              <a:buClr>
                <a:schemeClr val="accent1"/>
              </a:buClr>
              <a:defRPr lang="de-AT" dirty="0"/>
            </a:lvl2pPr>
            <a:lvl3pPr>
              <a:buClr>
                <a:schemeClr val="accent1"/>
              </a:buClr>
              <a:defRPr lang="de-AT" dirty="0"/>
            </a:lvl3pPr>
            <a:lvl4pPr>
              <a:buClr>
                <a:schemeClr val="accent1"/>
              </a:buClr>
              <a:defRPr lang="de-AT" dirty="0"/>
            </a:lvl4pPr>
            <a:lvl5pPr>
              <a:buClr>
                <a:schemeClr val="accent1"/>
              </a:buClr>
              <a:defRPr lang="de-AT" dirty="0"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43" name="Textplatzhalter 6">
            <a:extLst>
              <a:ext uri="{FF2B5EF4-FFF2-40B4-BE49-F238E27FC236}">
                <a16:creationId xmlns:a16="http://schemas.microsoft.com/office/drawing/2014/main" id="{E46D94CB-4BAE-48DA-827F-D9056A475D34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4"/>
            </p:custDataLst>
          </p:nvPr>
        </p:nvSpPr>
        <p:spPr>
          <a:xfrm>
            <a:off x="1308100" y="5795962"/>
            <a:ext cx="9288463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3E4034-6935-4B71-9A67-0E435E534DE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AT"/>
              <a:t>Musterpräsentation | September 2021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D50658-ABE2-461D-84EF-37BA96365EA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0547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 descr="Logo der Technischen Universität Wien">
            <a:extLst>
              <a:ext uri="{FF2B5EF4-FFF2-40B4-BE49-F238E27FC236}">
                <a16:creationId xmlns:a16="http://schemas.microsoft.com/office/drawing/2014/main" id="{A7466A94-84E9-488D-9FEA-54A799BB8F63}"/>
              </a:ext>
            </a:extLst>
          </p:cNvPr>
          <p:cNvPicPr/>
          <p:nvPr userDrawn="1"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8287" y="466725"/>
            <a:ext cx="1939882" cy="734886"/>
          </a:xfrm>
          <a:prstGeom prst="rect">
            <a:avLst/>
          </a:prstGeo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7994A365-AC87-4177-BCC2-611ADD06E3C5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307068" y="1549399"/>
            <a:ext cx="9578419" cy="82867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F29669C5-6473-4DB6-A3D0-5DBCA391D293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tags r:id="rId3"/>
            </p:custDataLst>
          </p:nvPr>
        </p:nvSpPr>
        <p:spPr>
          <a:xfrm>
            <a:off x="1307069" y="2628900"/>
            <a:ext cx="4465081" cy="3103562"/>
          </a:xfrm>
        </p:spPr>
        <p:txBody>
          <a:bodyPr/>
          <a:lstStyle>
            <a:lvl1pPr marL="0" indent="0">
              <a:buClr>
                <a:schemeClr val="tx2"/>
              </a:buClr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Clr>
                <a:schemeClr val="tx2"/>
              </a:buClr>
              <a:buNone/>
              <a:defRPr b="1"/>
            </a:lvl2pPr>
            <a:lvl3pPr marL="273050" indent="-273050">
              <a:buClr>
                <a:schemeClr val="accent1"/>
              </a:buClr>
              <a:defRPr/>
            </a:lvl3pPr>
            <a:lvl4pPr marL="536575" indent="-268288">
              <a:buClr>
                <a:schemeClr val="accent1"/>
              </a:buClr>
              <a:defRPr/>
            </a:lvl4pPr>
            <a:lvl5pPr marL="809625" indent="-268288"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46" name="Textplatzhalter 6">
            <a:extLst>
              <a:ext uri="{FF2B5EF4-FFF2-40B4-BE49-F238E27FC236}">
                <a16:creationId xmlns:a16="http://schemas.microsoft.com/office/drawing/2014/main" id="{914CD1B9-8EAD-4E64-B937-2191518FA7BA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4"/>
            </p:custDataLst>
          </p:nvPr>
        </p:nvSpPr>
        <p:spPr>
          <a:xfrm>
            <a:off x="1308100" y="5795962"/>
            <a:ext cx="4464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3467B23B-DD93-4CED-BBFA-9278E3AD6732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6418246" y="2628900"/>
            <a:ext cx="4465081" cy="3103562"/>
          </a:xfrm>
        </p:spPr>
        <p:txBody>
          <a:bodyPr/>
          <a:lstStyle>
            <a:lvl1pPr marL="0" indent="0">
              <a:buClr>
                <a:schemeClr val="tx2"/>
              </a:buClr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Clr>
                <a:schemeClr val="tx2"/>
              </a:buClr>
              <a:buNone/>
              <a:defRPr b="1"/>
            </a:lvl2pPr>
            <a:lvl3pPr marL="273050" indent="-273050">
              <a:buClr>
                <a:schemeClr val="accent1"/>
              </a:buClr>
              <a:defRPr/>
            </a:lvl3pPr>
            <a:lvl4pPr marL="536575" indent="-268288">
              <a:buClr>
                <a:schemeClr val="accent1"/>
              </a:buClr>
              <a:defRPr/>
            </a:lvl4pPr>
            <a:lvl5pPr marL="809625" indent="-268288"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47" name="Textplatzhalter 6">
            <a:extLst>
              <a:ext uri="{FF2B5EF4-FFF2-40B4-BE49-F238E27FC236}">
                <a16:creationId xmlns:a16="http://schemas.microsoft.com/office/drawing/2014/main" id="{40AACBD9-D144-47D8-BF22-75B6B84380F3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6"/>
            </p:custDataLst>
          </p:nvPr>
        </p:nvSpPr>
        <p:spPr>
          <a:xfrm>
            <a:off x="6419327" y="5795962"/>
            <a:ext cx="4464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634CED7-D00E-4574-8CD5-1FA88AC3EA9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AT"/>
              <a:t>Musterpräsentation | September 2021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125049-6367-4C75-8FB6-5DE528AB6A1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7866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 descr="Logo der Technischen Universität Wien">
            <a:extLst>
              <a:ext uri="{FF2B5EF4-FFF2-40B4-BE49-F238E27FC236}">
                <a16:creationId xmlns:a16="http://schemas.microsoft.com/office/drawing/2014/main" id="{F00D7A92-5520-4010-997D-C3C16905376F}"/>
              </a:ext>
            </a:extLst>
          </p:cNvPr>
          <p:cNvPicPr/>
          <p:nvPr userDrawn="1"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8287" y="466725"/>
            <a:ext cx="1939882" cy="73488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241BC17-C220-4886-BD60-87072EB61113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307065" y="1549399"/>
            <a:ext cx="9269084" cy="82867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33E7E8-1933-4C21-BF6B-D51AF4E4672E}"/>
              </a:ext>
            </a:extLst>
          </p:cNvPr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308100" y="2628900"/>
            <a:ext cx="926908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A403E22A-F459-43A1-AB6C-BD735B41F1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AT"/>
              <a:t>Musterpräsentation | September 2021</a:t>
            </a:r>
            <a:endParaRPr lang="de-AT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B833629F-A04C-410B-858F-2375C6E7FB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5711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fik 44" descr="Logo der Technischen Universität Wien">
            <a:extLst>
              <a:ext uri="{FF2B5EF4-FFF2-40B4-BE49-F238E27FC236}">
                <a16:creationId xmlns:a16="http://schemas.microsoft.com/office/drawing/2014/main" id="{6EA20A8E-3CA3-4F5D-8861-97A51D3F6533}"/>
              </a:ext>
            </a:extLst>
          </p:cNvPr>
          <p:cNvPicPr/>
          <p:nvPr userDrawn="1"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8287" y="466725"/>
            <a:ext cx="1939882" cy="734886"/>
          </a:xfrm>
          <a:prstGeom prst="rect">
            <a:avLst/>
          </a:prstGeom>
        </p:spPr>
      </p:pic>
      <p:sp>
        <p:nvSpPr>
          <p:cNvPr id="43" name="Titel 42">
            <a:extLst>
              <a:ext uri="{FF2B5EF4-FFF2-40B4-BE49-F238E27FC236}">
                <a16:creationId xmlns:a16="http://schemas.microsoft.com/office/drawing/2014/main" id="{1F24D4FE-3C5E-4183-ACAE-90DCD1944895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307070" y="1549399"/>
            <a:ext cx="9578418" cy="82867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B43B39-7264-48E0-94D9-E36AC50DAA03}"/>
              </a:ext>
            </a:extLst>
          </p:cNvPr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1307069" y="2628900"/>
            <a:ext cx="4465082" cy="310356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44" name="Textplatzhalter 6">
            <a:extLst>
              <a:ext uri="{FF2B5EF4-FFF2-40B4-BE49-F238E27FC236}">
                <a16:creationId xmlns:a16="http://schemas.microsoft.com/office/drawing/2014/main" id="{DBDE5BD8-2226-45B1-BEC6-F35C7B6AF32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1308099" y="5795962"/>
            <a:ext cx="4464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E90AAD2-686D-442B-A7A1-591C8F14300E}"/>
              </a:ext>
            </a:extLst>
          </p:cNvPr>
          <p:cNvSpPr>
            <a:spLocks noGrp="1"/>
          </p:cNvSpPr>
          <p:nvPr>
            <p:ph sz="half" idx="2" hasCustomPrompt="1"/>
            <p:custDataLst>
              <p:tags r:id="rId5"/>
            </p:custDataLst>
          </p:nvPr>
        </p:nvSpPr>
        <p:spPr>
          <a:xfrm>
            <a:off x="6424937" y="2628900"/>
            <a:ext cx="4459997" cy="310356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47" name="Textplatzhalter 6">
            <a:extLst>
              <a:ext uri="{FF2B5EF4-FFF2-40B4-BE49-F238E27FC236}">
                <a16:creationId xmlns:a16="http://schemas.microsoft.com/office/drawing/2014/main" id="{701ADA35-279E-492B-B021-30E7C8352F7A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6"/>
            </p:custDataLst>
          </p:nvPr>
        </p:nvSpPr>
        <p:spPr>
          <a:xfrm>
            <a:off x="6419327" y="5795962"/>
            <a:ext cx="4464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027492-3CB4-4D02-9A01-189D7514661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/>
              <a:t>Musterpräsentation | September 2021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D27729-9276-4DB3-AF92-EA11DF36B7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9369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mit Titel und 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rafik 47" descr="Logo der Technischen Universität Wien">
            <a:extLst>
              <a:ext uri="{FF2B5EF4-FFF2-40B4-BE49-F238E27FC236}">
                <a16:creationId xmlns:a16="http://schemas.microsoft.com/office/drawing/2014/main" id="{0070AC2A-BF7C-4825-9DC2-F4E94C492039}"/>
              </a:ext>
            </a:extLst>
          </p:cNvPr>
          <p:cNvPicPr/>
          <p:nvPr userDrawn="1"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8287" y="466725"/>
            <a:ext cx="1939882" cy="734886"/>
          </a:xfrm>
          <a:prstGeom prst="rect">
            <a:avLst/>
          </a:prstGeom>
        </p:spPr>
      </p:pic>
      <p:sp>
        <p:nvSpPr>
          <p:cNvPr id="43" name="Titel 42">
            <a:extLst>
              <a:ext uri="{FF2B5EF4-FFF2-40B4-BE49-F238E27FC236}">
                <a16:creationId xmlns:a16="http://schemas.microsoft.com/office/drawing/2014/main" id="{1F24D4FE-3C5E-4183-ACAE-90DCD1944895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307070" y="1549399"/>
            <a:ext cx="9578418" cy="82867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FEDB697-75F4-40C0-9433-E49B99644D2C}"/>
              </a:ext>
            </a:extLst>
          </p:cNvPr>
          <p:cNvSpPr>
            <a:spLocks noGrp="1"/>
          </p:cNvSpPr>
          <p:nvPr>
            <p:ph type="body" sz="quarter" idx="23" hasCustomPrompt="1"/>
            <p:custDataLst>
              <p:tags r:id="rId3"/>
            </p:custDataLst>
          </p:nvPr>
        </p:nvSpPr>
        <p:spPr>
          <a:xfrm>
            <a:off x="1306513" y="2635386"/>
            <a:ext cx="9578975" cy="412400"/>
          </a:xfrm>
        </p:spPr>
        <p:txBody>
          <a:bodyPr vert="horz" lIns="0" tIns="0" rIns="0" bIns="0" rtlCol="0">
            <a:noAutofit/>
          </a:bodyPr>
          <a:lstStyle>
            <a:lvl1pPr>
              <a:defRPr lang="de-DE" b="1" smtClean="0">
                <a:solidFill>
                  <a:schemeClr val="accent1"/>
                </a:solidFill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AT"/>
            </a:lvl5pPr>
          </a:lstStyle>
          <a:p>
            <a:pPr marL="0" lvl="0" indent="0">
              <a:buNone/>
            </a:pPr>
            <a:r>
              <a:rPr lang="de-AT" dirty="0"/>
              <a:t>Zwischentitel</a:t>
            </a:r>
          </a:p>
        </p:txBody>
      </p:sp>
      <p:sp>
        <p:nvSpPr>
          <p:cNvPr id="45" name="Inhaltsplatzhalter 2">
            <a:extLst>
              <a:ext uri="{FF2B5EF4-FFF2-40B4-BE49-F238E27FC236}">
                <a16:creationId xmlns:a16="http://schemas.microsoft.com/office/drawing/2014/main" id="{9824CDBD-05FF-44D6-AFB9-1597F69DA601}"/>
              </a:ext>
            </a:extLst>
          </p:cNvPr>
          <p:cNvSpPr>
            <a:spLocks noGrp="1"/>
          </p:cNvSpPr>
          <p:nvPr>
            <p:ph sz="half" idx="21" hasCustomPrompt="1"/>
            <p:custDataLst>
              <p:tags r:id="rId4"/>
            </p:custDataLst>
          </p:nvPr>
        </p:nvSpPr>
        <p:spPr>
          <a:xfrm>
            <a:off x="1307069" y="3047786"/>
            <a:ext cx="4465082" cy="2676739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44" name="Textplatzhalter 6">
            <a:extLst>
              <a:ext uri="{FF2B5EF4-FFF2-40B4-BE49-F238E27FC236}">
                <a16:creationId xmlns:a16="http://schemas.microsoft.com/office/drawing/2014/main" id="{4BC4CB93-0EDA-40F6-A82A-7933C7369F6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1308099" y="5795962"/>
            <a:ext cx="4464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46" name="Inhaltsplatzhalter 3">
            <a:extLst>
              <a:ext uri="{FF2B5EF4-FFF2-40B4-BE49-F238E27FC236}">
                <a16:creationId xmlns:a16="http://schemas.microsoft.com/office/drawing/2014/main" id="{CF7679A8-5D7D-4C63-A562-FF2DD8258D52}"/>
              </a:ext>
            </a:extLst>
          </p:cNvPr>
          <p:cNvSpPr>
            <a:spLocks noGrp="1"/>
          </p:cNvSpPr>
          <p:nvPr>
            <p:ph sz="half" idx="22" hasCustomPrompt="1"/>
            <p:custDataLst>
              <p:tags r:id="rId6"/>
            </p:custDataLst>
          </p:nvPr>
        </p:nvSpPr>
        <p:spPr>
          <a:xfrm>
            <a:off x="6424937" y="3047786"/>
            <a:ext cx="4459997" cy="2676739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47" name="Textplatzhalter 6">
            <a:extLst>
              <a:ext uri="{FF2B5EF4-FFF2-40B4-BE49-F238E27FC236}">
                <a16:creationId xmlns:a16="http://schemas.microsoft.com/office/drawing/2014/main" id="{049E4546-1F5E-4098-86E2-2AC2D6739014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7"/>
            </p:custDataLst>
          </p:nvPr>
        </p:nvSpPr>
        <p:spPr>
          <a:xfrm>
            <a:off x="6422935" y="5795962"/>
            <a:ext cx="4464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027492-3CB4-4D02-9A01-189D7514661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/>
              <a:t>Musterpräsentation | September 2021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D27729-9276-4DB3-AF92-EA11DF36B7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1299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rafik 45" descr="Logo der Technischen Universität Wien">
            <a:extLst>
              <a:ext uri="{FF2B5EF4-FFF2-40B4-BE49-F238E27FC236}">
                <a16:creationId xmlns:a16="http://schemas.microsoft.com/office/drawing/2014/main" id="{04A85C70-7CAB-4F95-9075-BECE02272E9D}"/>
              </a:ext>
            </a:extLst>
          </p:cNvPr>
          <p:cNvPicPr/>
          <p:nvPr userDrawn="1"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8287" y="466725"/>
            <a:ext cx="1939882" cy="734886"/>
          </a:xfrm>
          <a:prstGeom prst="rect">
            <a:avLst/>
          </a:prstGeom>
        </p:spPr>
      </p:pic>
      <p:sp>
        <p:nvSpPr>
          <p:cNvPr id="43" name="Titel 42">
            <a:extLst>
              <a:ext uri="{FF2B5EF4-FFF2-40B4-BE49-F238E27FC236}">
                <a16:creationId xmlns:a16="http://schemas.microsoft.com/office/drawing/2014/main" id="{1F24D4FE-3C5E-4183-ACAE-90DCD1944895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307070" y="1549399"/>
            <a:ext cx="9578418" cy="82867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B43B39-7264-48E0-94D9-E36AC50DAA03}"/>
              </a:ext>
            </a:extLst>
          </p:cNvPr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1307364" y="2628900"/>
            <a:ext cx="2880000" cy="310356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49" name="Textplatzhalter 6">
            <a:extLst>
              <a:ext uri="{FF2B5EF4-FFF2-40B4-BE49-F238E27FC236}">
                <a16:creationId xmlns:a16="http://schemas.microsoft.com/office/drawing/2014/main" id="{6BCE82C1-419A-452A-A896-A11CD5E44833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4"/>
            </p:custDataLst>
          </p:nvPr>
        </p:nvSpPr>
        <p:spPr>
          <a:xfrm>
            <a:off x="1308099" y="5795962"/>
            <a:ext cx="2880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E90AAD2-686D-442B-A7A1-591C8F14300E}"/>
              </a:ext>
            </a:extLst>
          </p:cNvPr>
          <p:cNvSpPr>
            <a:spLocks noGrp="1"/>
          </p:cNvSpPr>
          <p:nvPr>
            <p:ph sz="half" idx="2" hasCustomPrompt="1"/>
            <p:custDataLst>
              <p:tags r:id="rId5"/>
            </p:custDataLst>
          </p:nvPr>
        </p:nvSpPr>
        <p:spPr>
          <a:xfrm>
            <a:off x="4656023" y="2628900"/>
            <a:ext cx="2880000" cy="310356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50" name="Textplatzhalter 6">
            <a:extLst>
              <a:ext uri="{FF2B5EF4-FFF2-40B4-BE49-F238E27FC236}">
                <a16:creationId xmlns:a16="http://schemas.microsoft.com/office/drawing/2014/main" id="{60062EA2-CEBE-4CD2-886F-E7499AFB7832}"/>
              </a:ext>
            </a:extLst>
          </p:cNvPr>
          <p:cNvSpPr>
            <a:spLocks noGrp="1"/>
          </p:cNvSpPr>
          <p:nvPr>
            <p:ph type="body" sz="quarter" idx="19" hasCustomPrompt="1"/>
            <p:custDataLst>
              <p:tags r:id="rId6"/>
            </p:custDataLst>
          </p:nvPr>
        </p:nvSpPr>
        <p:spPr>
          <a:xfrm>
            <a:off x="4656023" y="5795962"/>
            <a:ext cx="2880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44" name="Inhaltsplatzhalter 3">
            <a:extLst>
              <a:ext uri="{FF2B5EF4-FFF2-40B4-BE49-F238E27FC236}">
                <a16:creationId xmlns:a16="http://schemas.microsoft.com/office/drawing/2014/main" id="{835A0ABB-9EF3-4E9D-B6E8-3A64CA54EFA3}"/>
              </a:ext>
            </a:extLst>
          </p:cNvPr>
          <p:cNvSpPr>
            <a:spLocks noGrp="1"/>
          </p:cNvSpPr>
          <p:nvPr>
            <p:ph sz="half" idx="17" hasCustomPrompt="1"/>
            <p:custDataLst>
              <p:tags r:id="rId7"/>
            </p:custDataLst>
          </p:nvPr>
        </p:nvSpPr>
        <p:spPr>
          <a:xfrm>
            <a:off x="8004683" y="2628900"/>
            <a:ext cx="2880000" cy="310356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e-AT" dirty="0"/>
              <a:t>Formatvorlagen des Textmasters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51" name="Textplatzhalter 6">
            <a:extLst>
              <a:ext uri="{FF2B5EF4-FFF2-40B4-BE49-F238E27FC236}">
                <a16:creationId xmlns:a16="http://schemas.microsoft.com/office/drawing/2014/main" id="{8A0E8162-B812-4DFA-A815-61AA72E5C157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8"/>
            </p:custDataLst>
          </p:nvPr>
        </p:nvSpPr>
        <p:spPr>
          <a:xfrm>
            <a:off x="8003901" y="5795962"/>
            <a:ext cx="2880000" cy="100013"/>
          </a:xfrm>
        </p:spPr>
        <p:txBody>
          <a:bodyPr anchor="b"/>
          <a:lstStyle>
            <a:lvl1pPr marL="0" indent="0">
              <a:buNone/>
              <a:defRPr sz="800" cap="all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de-AT" dirty="0"/>
              <a:t>© Copyright-Info, Quelle, …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3027492-3CB4-4D02-9A01-189D7514661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AT"/>
              <a:t>Musterpräsentation | September 2021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D27729-9276-4DB3-AF92-EA11DF36B7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8903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6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2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EEE1EB9-F30E-41CC-A5EA-1BB4036EAE50}"/>
              </a:ext>
            </a:extLst>
          </p:cNvPr>
          <p:cNvSpPr>
            <a:spLocks noGrp="1"/>
          </p:cNvSpPr>
          <p:nvPr userDrawn="1">
            <p:ph type="title"/>
            <p:custDataLst>
              <p:tags r:id="rId35"/>
            </p:custDataLst>
          </p:nvPr>
        </p:nvSpPr>
        <p:spPr bwMode="gray">
          <a:xfrm>
            <a:off x="1307069" y="1549399"/>
            <a:ext cx="10405506" cy="8286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AT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201E79-C3C6-4E96-894F-E05A4B90D1FF}"/>
              </a:ext>
            </a:extLst>
          </p:cNvPr>
          <p:cNvSpPr>
            <a:spLocks noGrp="1"/>
          </p:cNvSpPr>
          <p:nvPr userDrawn="1">
            <p:ph type="body" idx="1"/>
            <p:custDataLst>
              <p:tags r:id="rId36"/>
            </p:custDataLst>
          </p:nvPr>
        </p:nvSpPr>
        <p:spPr bwMode="gray">
          <a:xfrm>
            <a:off x="1308100" y="2628901"/>
            <a:ext cx="10404474" cy="30861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AT" dirty="0"/>
              <a:t>Mastertextformat bearbeiten 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AB4FDE39-4A0A-4D44-BA64-FAA4243A1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custDataLst>
              <p:tags r:id="rId37"/>
            </p:custDataLst>
          </p:nvPr>
        </p:nvSpPr>
        <p:spPr>
          <a:xfrm>
            <a:off x="0" y="6235700"/>
            <a:ext cx="12192000" cy="6223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de-AT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5777435-05C2-4B0D-8378-14DDFE4EB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38"/>
            </p:custDataLst>
          </p:nvPr>
        </p:nvSpPr>
        <p:spPr bwMode="white">
          <a:xfrm>
            <a:off x="461963" y="6385768"/>
            <a:ext cx="101346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de-AT"/>
              <a:t>Musterpräsentation | September 2021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DA86F-8392-48F1-84B2-3D91C8489FAC}"/>
              </a:ext>
            </a:extLst>
          </p:cNvPr>
          <p:cNvSpPr>
            <a:spLocks noGrp="1"/>
          </p:cNvSpPr>
          <p:nvPr userDrawn="1">
            <p:ph type="sldNum" sz="quarter" idx="4"/>
            <p:custDataLst>
              <p:tags r:id="rId39"/>
            </p:custDataLst>
          </p:nvPr>
        </p:nvSpPr>
        <p:spPr bwMode="white">
          <a:xfrm>
            <a:off x="10885488" y="6385768"/>
            <a:ext cx="827086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18F7AD7-DC47-44A0-A9D7-F1C17BFD6F09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6278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67" r:id="rId4"/>
    <p:sldLayoutId id="2147483708" r:id="rId5"/>
    <p:sldLayoutId id="2147483651" r:id="rId6"/>
    <p:sldLayoutId id="2147483652" r:id="rId7"/>
    <p:sldLayoutId id="2147483752" r:id="rId8"/>
    <p:sldLayoutId id="2147483744" r:id="rId9"/>
    <p:sldLayoutId id="2147483666" r:id="rId10"/>
    <p:sldLayoutId id="2147483668" r:id="rId11"/>
    <p:sldLayoutId id="2147483669" r:id="rId12"/>
    <p:sldLayoutId id="2147483670" r:id="rId13"/>
    <p:sldLayoutId id="2147483671" r:id="rId14"/>
    <p:sldLayoutId id="2147483673" r:id="rId15"/>
    <p:sldLayoutId id="2147483745" r:id="rId16"/>
    <p:sldLayoutId id="2147483738" r:id="rId17"/>
    <p:sldLayoutId id="2147483735" r:id="rId18"/>
    <p:sldLayoutId id="2147483736" r:id="rId19"/>
    <p:sldLayoutId id="2147483737" r:id="rId20"/>
    <p:sldLayoutId id="2147483725" r:id="rId21"/>
    <p:sldLayoutId id="2147483726" r:id="rId22"/>
    <p:sldLayoutId id="2147483727" r:id="rId23"/>
    <p:sldLayoutId id="2147483729" r:id="rId24"/>
    <p:sldLayoutId id="2147483730" r:id="rId25"/>
    <p:sldLayoutId id="2147483751" r:id="rId26"/>
    <p:sldLayoutId id="2147483746" r:id="rId27"/>
    <p:sldLayoutId id="2147483731" r:id="rId28"/>
    <p:sldLayoutId id="2147483732" r:id="rId29"/>
    <p:sldLayoutId id="2147483733" r:id="rId30"/>
    <p:sldLayoutId id="2147483734" r:id="rId31"/>
    <p:sldLayoutId id="2147483707" r:id="rId32"/>
    <p:sldLayoutId id="2147483655" r:id="rId3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Arial" panose="020B0604020202020204" pitchFamily="34" charset="0"/>
        <a:buChar char="■"/>
        <a:defRPr sz="2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271463" algn="l" defTabSz="914400" rtl="0" eaLnBrk="1" latinLnBrk="0" hangingPunct="1">
        <a:lnSpc>
          <a:spcPct val="90000"/>
        </a:lnSpc>
        <a:spcBef>
          <a:spcPts val="400"/>
        </a:spcBef>
        <a:buClr>
          <a:schemeClr val="accent1"/>
        </a:buClr>
        <a:buSzPct val="90000"/>
        <a:buFont typeface="Arial" panose="020B0604020202020204" pitchFamily="34" charset="0"/>
        <a:buChar char="■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90000"/>
        <a:buFont typeface="Arial" panose="020B0604020202020204" pitchFamily="34" charset="0"/>
        <a:buChar char="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90000"/>
        <a:buFont typeface="Arial" panose="020B0604020202020204" pitchFamily="34" charset="0"/>
        <a:buChar char="■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49375" indent="-2667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90000"/>
        <a:buFont typeface="Arial" panose="020B0604020202020204" pitchFamily="34" charset="0"/>
        <a:buChar char="■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2160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7378" userDrawn="1">
          <p15:clr>
            <a:srgbClr val="F26B43"/>
          </p15:clr>
        </p15:guide>
        <p15:guide id="5" pos="291" userDrawn="1">
          <p15:clr>
            <a:srgbClr val="F26B43"/>
          </p15:clr>
        </p15:guide>
        <p15:guide id="6" orient="horz" pos="976" userDrawn="1">
          <p15:clr>
            <a:srgbClr val="F26B43"/>
          </p15:clr>
        </p15:guide>
        <p15:guide id="7" orient="horz" pos="3198" userDrawn="1">
          <p15:clr>
            <a:srgbClr val="F26B43"/>
          </p15:clr>
        </p15:guide>
        <p15:guide id="8" orient="horz" pos="3451" userDrawn="1">
          <p15:clr>
            <a:srgbClr val="F26B43"/>
          </p15:clr>
        </p15:guide>
        <p15:guide id="9" orient="horz" pos="3714" userDrawn="1">
          <p15:clr>
            <a:srgbClr val="F26B43"/>
          </p15:clr>
        </p15:guide>
        <p15:guide id="10" pos="4044" userDrawn="1">
          <p15:clr>
            <a:srgbClr val="F26B43"/>
          </p15:clr>
        </p15:guide>
        <p15:guide id="11" pos="3636" userDrawn="1">
          <p15:clr>
            <a:srgbClr val="F26B43"/>
          </p15:clr>
        </p15:guide>
        <p15:guide id="12" orient="horz" pos="1114" userDrawn="1">
          <p15:clr>
            <a:srgbClr val="F26B43"/>
          </p15:clr>
        </p15:guide>
        <p15:guide id="13" orient="horz" pos="1498" userDrawn="1">
          <p15:clr>
            <a:srgbClr val="F26B43"/>
          </p15:clr>
        </p15:guide>
        <p15:guide id="14" orient="horz" pos="294" userDrawn="1">
          <p15:clr>
            <a:srgbClr val="F26B43"/>
          </p15:clr>
        </p15:guide>
        <p15:guide id="15" orient="horz" pos="531" userDrawn="1">
          <p15:clr>
            <a:srgbClr val="F26B43"/>
          </p15:clr>
        </p15:guide>
        <p15:guide id="16" orient="horz" pos="762" userDrawn="1">
          <p15:clr>
            <a:srgbClr val="F26B43"/>
          </p15:clr>
        </p15:guide>
        <p15:guide id="17" orient="horz" pos="1651" userDrawn="1">
          <p15:clr>
            <a:srgbClr val="F26B43"/>
          </p15:clr>
        </p15:guide>
        <p15:guide id="18" pos="824" userDrawn="1">
          <p15:clr>
            <a:srgbClr val="F26B43"/>
          </p15:clr>
        </p15:guide>
        <p15:guide id="19" pos="6675" userDrawn="1">
          <p15:clr>
            <a:srgbClr val="F26B43"/>
          </p15:clr>
        </p15:guide>
        <p15:guide id="20" orient="horz" pos="3606" userDrawn="1">
          <p15:clr>
            <a:srgbClr val="F26B43"/>
          </p15:clr>
        </p15:guide>
        <p15:guide id="21" pos="685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A85F2F-BC66-4BFE-9993-10CD568B5EBD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08100" y="2276475"/>
            <a:ext cx="9577388" cy="1524000"/>
          </a:xfrm>
        </p:spPr>
        <p:txBody>
          <a:bodyPr/>
          <a:lstStyle/>
          <a:p>
            <a:r>
              <a:rPr lang="en-GB" noProof="0" dirty="0" err="1"/>
              <a:t>Brünlital</a:t>
            </a:r>
            <a:r>
              <a:rPr lang="en-GB" noProof="0" dirty="0"/>
              <a:t> TEM</a:t>
            </a:r>
            <a:br>
              <a:rPr lang="en-GB" noProof="0" dirty="0"/>
            </a:br>
            <a:r>
              <a:rPr lang="en-GB" noProof="0" dirty="0"/>
              <a:t>2025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18FF93-C368-496C-9C7E-B5FDFB4EDCD4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08100" y="3971926"/>
            <a:ext cx="9577388" cy="1104900"/>
          </a:xfrm>
        </p:spPr>
        <p:txBody>
          <a:bodyPr/>
          <a:lstStyle/>
          <a:p>
            <a:r>
              <a:rPr lang="en-GB" noProof="0" dirty="0"/>
              <a:t>Measurements from July 10th, 2025</a:t>
            </a:r>
          </a:p>
          <a:p>
            <a:r>
              <a:rPr lang="en-GB" dirty="0"/>
              <a:t>Jakob Welkens &amp; Peter Balogh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456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58907CFC-E65A-467F-AFCC-BFAD08AE780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307065" y="1549399"/>
            <a:ext cx="9289498" cy="828675"/>
          </a:xfrm>
        </p:spPr>
        <p:txBody>
          <a:bodyPr/>
          <a:lstStyle/>
          <a:p>
            <a:r>
              <a:rPr lang="en-GB" noProof="0" dirty="0"/>
              <a:t>Map of Soundings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96ADF3-F9A8-4A3E-9CB2-D36801DDA95C}"/>
              </a:ext>
            </a:extLst>
          </p:cNvPr>
          <p:cNvSpPr>
            <a:spLocks noGrp="1"/>
          </p:cNvSpPr>
          <p:nvPr>
            <p:ph type="sldNum" sz="quarter" idx="15"/>
            <p:custDataLst>
              <p:tags r:id="rId2"/>
            </p:custDataLst>
          </p:nvPr>
        </p:nvSpPr>
        <p:spPr>
          <a:xfrm>
            <a:off x="10885488" y="6385768"/>
            <a:ext cx="827086" cy="288000"/>
          </a:xfrm>
        </p:spPr>
        <p:txBody>
          <a:bodyPr/>
          <a:lstStyle/>
          <a:p>
            <a:fld id="{418F7AD7-DC47-44A0-A9D7-F1C17BFD6F09}" type="slidenum">
              <a:rPr lang="en-GB" noProof="0" smtClean="0"/>
              <a:pPr/>
              <a:t>2</a:t>
            </a:fld>
            <a:endParaRPr lang="en-GB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B83B365-3A51-5B37-D00C-429C43B20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874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AEB7C-4EF7-7BF5-5CC6-615B9DFA5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Measurement Parameters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672D54-0C60-21CA-282E-F62B04979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All </a:t>
            </a:r>
            <a:r>
              <a:rPr lang="de-AT" dirty="0" err="1"/>
              <a:t>soundings</a:t>
            </a:r>
            <a:r>
              <a:rPr lang="de-AT" dirty="0"/>
              <a:t> </a:t>
            </a:r>
            <a:r>
              <a:rPr lang="de-AT" dirty="0" err="1"/>
              <a:t>were</a:t>
            </a:r>
            <a:r>
              <a:rPr lang="de-AT" dirty="0"/>
              <a:t> </a:t>
            </a:r>
            <a:r>
              <a:rPr lang="de-AT" dirty="0" err="1"/>
              <a:t>aquired</a:t>
            </a:r>
            <a:r>
              <a:rPr lang="de-AT" dirty="0"/>
              <a:t> </a:t>
            </a:r>
            <a:r>
              <a:rPr lang="de-AT" dirty="0" err="1"/>
              <a:t>using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following</a:t>
            </a:r>
            <a:r>
              <a:rPr lang="de-AT" dirty="0"/>
              <a:t> </a:t>
            </a:r>
            <a:r>
              <a:rPr lang="de-AT" dirty="0" err="1"/>
              <a:t>parameters</a:t>
            </a:r>
            <a:r>
              <a:rPr lang="de-AT" dirty="0"/>
              <a:t> on </a:t>
            </a:r>
            <a:r>
              <a:rPr lang="de-AT" dirty="0" err="1"/>
              <a:t>July</a:t>
            </a:r>
            <a:r>
              <a:rPr lang="de-AT" dirty="0"/>
              <a:t> 10th</a:t>
            </a:r>
          </a:p>
          <a:p>
            <a:pPr lvl="1"/>
            <a:r>
              <a:rPr lang="de-AT" dirty="0"/>
              <a:t>4A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current</a:t>
            </a:r>
            <a:endParaRPr lang="de-AT" dirty="0"/>
          </a:p>
          <a:p>
            <a:pPr lvl="1"/>
            <a:r>
              <a:rPr lang="de-AT" dirty="0"/>
              <a:t>24 V</a:t>
            </a:r>
          </a:p>
          <a:p>
            <a:pPr lvl="1"/>
            <a:r>
              <a:rPr lang="de-AT" dirty="0" err="1"/>
              <a:t>Timekey</a:t>
            </a:r>
            <a:r>
              <a:rPr lang="de-AT" dirty="0"/>
              <a:t> 3 (</a:t>
            </a:r>
            <a:r>
              <a:rPr lang="de-AT" dirty="0" err="1"/>
              <a:t>later</a:t>
            </a:r>
            <a:r>
              <a:rPr lang="de-AT" dirty="0"/>
              <a:t> </a:t>
            </a:r>
            <a:r>
              <a:rPr lang="de-AT" dirty="0" err="1"/>
              <a:t>values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timekey</a:t>
            </a:r>
            <a:r>
              <a:rPr lang="de-AT" dirty="0"/>
              <a:t> 4 </a:t>
            </a:r>
            <a:r>
              <a:rPr lang="de-AT" dirty="0" err="1"/>
              <a:t>were</a:t>
            </a:r>
            <a:r>
              <a:rPr lang="de-AT" dirty="0"/>
              <a:t> </a:t>
            </a:r>
            <a:r>
              <a:rPr lang="de-AT" dirty="0" err="1"/>
              <a:t>erroneous</a:t>
            </a:r>
            <a:r>
              <a:rPr lang="de-AT" dirty="0"/>
              <a:t>)</a:t>
            </a:r>
          </a:p>
          <a:p>
            <a:pPr lvl="1"/>
            <a:r>
              <a:rPr lang="de-AT" dirty="0"/>
              <a:t>Stacking </a:t>
            </a:r>
            <a:r>
              <a:rPr lang="de-AT" dirty="0" err="1"/>
              <a:t>paramter</a:t>
            </a:r>
            <a:r>
              <a:rPr lang="de-AT" dirty="0"/>
              <a:t> 10</a:t>
            </a:r>
          </a:p>
          <a:p>
            <a:pPr lvl="1"/>
            <a:r>
              <a:rPr lang="de-AT" dirty="0"/>
              <a:t>15m loop </a:t>
            </a:r>
            <a:r>
              <a:rPr lang="de-AT" dirty="0" err="1"/>
              <a:t>side</a:t>
            </a:r>
            <a:r>
              <a:rPr lang="de-AT" dirty="0"/>
              <a:t> </a:t>
            </a:r>
            <a:r>
              <a:rPr lang="de-AT" dirty="0" err="1"/>
              <a:t>length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A695D5-8590-D3DB-FEB0-B7F25DAEF43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7472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0EA91-066B-F219-7F67-C5509C6D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Inversion Parameters – </a:t>
            </a:r>
            <a:r>
              <a:rPr lang="de-AT" dirty="0" err="1"/>
              <a:t>Starting</a:t>
            </a:r>
            <a:r>
              <a:rPr lang="de-AT" dirty="0"/>
              <a:t> Model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B73F8B-4430-507E-D31E-FD61FED32BCA}"/>
              </a:ext>
            </a:extLst>
          </p:cNvPr>
          <p:cNvSpPr>
            <a:spLocks noGrp="1"/>
          </p:cNvSpPr>
          <p:nvPr>
            <p:ph sz="half" idx="21"/>
          </p:nvPr>
        </p:nvSpPr>
        <p:spPr/>
        <p:txBody>
          <a:bodyPr/>
          <a:lstStyle/>
          <a:p>
            <a:r>
              <a:rPr lang="de-AT" dirty="0"/>
              <a:t>3 </a:t>
            </a:r>
            <a:r>
              <a:rPr lang="de-AT" dirty="0" err="1"/>
              <a:t>layer</a:t>
            </a:r>
            <a:r>
              <a:rPr lang="de-AT" dirty="0"/>
              <a:t> </a:t>
            </a:r>
            <a:r>
              <a:rPr lang="de-AT" dirty="0" err="1"/>
              <a:t>inversion</a:t>
            </a:r>
            <a:endParaRPr lang="de-AT" dirty="0"/>
          </a:p>
          <a:p>
            <a:r>
              <a:rPr lang="de-AT" dirty="0"/>
              <a:t>Filter 5-100</a:t>
            </a:r>
            <a:r>
              <a:rPr lang="de-AT" dirty="0">
                <a:sym typeface="Symbol" panose="05050102010706020507" pitchFamily="18" charset="2"/>
              </a:rPr>
              <a:t>s</a:t>
            </a:r>
            <a:endParaRPr lang="de-AT" dirty="0"/>
          </a:p>
          <a:p>
            <a:r>
              <a:rPr lang="de-AT" dirty="0" err="1"/>
              <a:t>thk</a:t>
            </a:r>
            <a:r>
              <a:rPr lang="de-AT" dirty="0"/>
              <a:t> = [5, 5, 8]</a:t>
            </a:r>
          </a:p>
          <a:p>
            <a:r>
              <a:rPr lang="de-AT" dirty="0" err="1"/>
              <a:t>res</a:t>
            </a:r>
            <a:r>
              <a:rPr lang="de-AT" dirty="0"/>
              <a:t> = [50, 1500, 1500, 500]</a:t>
            </a:r>
          </a:p>
          <a:p>
            <a:r>
              <a:rPr lang="de-AT" dirty="0" err="1"/>
              <a:t>mpa</a:t>
            </a:r>
            <a:r>
              <a:rPr lang="de-AT" dirty="0"/>
              <a:t> = [0.0, 0.4, 0.4, 0.0]</a:t>
            </a:r>
          </a:p>
          <a:p>
            <a:r>
              <a:rPr lang="de-AT" dirty="0" err="1"/>
              <a:t>taup</a:t>
            </a:r>
            <a:r>
              <a:rPr lang="de-AT" dirty="0"/>
              <a:t> = [1e-6, 5e-4, 5e-4, 1e-6]</a:t>
            </a:r>
          </a:p>
          <a:p>
            <a:r>
              <a:rPr lang="de-AT" dirty="0"/>
              <a:t>c = [0.1, 0.7, 0.7, 0.1]</a:t>
            </a:r>
          </a:p>
          <a:p>
            <a:endParaRPr lang="de-AT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8C2F4AC-D3F1-E97A-6B73-00033B81D201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6424937" y="3047786"/>
            <a:ext cx="4894704" cy="2676739"/>
          </a:xfrm>
        </p:spPr>
        <p:txBody>
          <a:bodyPr/>
          <a:lstStyle/>
          <a:p>
            <a:r>
              <a:rPr lang="de-AT" dirty="0"/>
              <a:t>4 </a:t>
            </a:r>
            <a:r>
              <a:rPr lang="de-AT" dirty="0" err="1"/>
              <a:t>layer</a:t>
            </a:r>
            <a:r>
              <a:rPr lang="de-AT" dirty="0"/>
              <a:t> </a:t>
            </a:r>
            <a:r>
              <a:rPr lang="de-AT" dirty="0" err="1"/>
              <a:t>inversion</a:t>
            </a:r>
            <a:endParaRPr lang="de-AT" dirty="0"/>
          </a:p>
          <a:p>
            <a:r>
              <a:rPr lang="de-AT" dirty="0"/>
              <a:t>Filter 5-100</a:t>
            </a:r>
            <a:r>
              <a:rPr lang="de-AT" dirty="0">
                <a:sym typeface="Symbol" panose="05050102010706020507" pitchFamily="18" charset="2"/>
              </a:rPr>
              <a:t>s</a:t>
            </a:r>
            <a:endParaRPr lang="de-AT" dirty="0"/>
          </a:p>
          <a:p>
            <a:r>
              <a:rPr lang="de-AT" dirty="0" err="1"/>
              <a:t>thk</a:t>
            </a:r>
            <a:r>
              <a:rPr lang="de-AT" dirty="0"/>
              <a:t> = [4, 4, 4, 8]</a:t>
            </a:r>
          </a:p>
          <a:p>
            <a:r>
              <a:rPr lang="de-AT" dirty="0" err="1"/>
              <a:t>res</a:t>
            </a:r>
            <a:r>
              <a:rPr lang="de-AT" dirty="0"/>
              <a:t> = [50, 1500, 1500, 500, 500]</a:t>
            </a:r>
          </a:p>
          <a:p>
            <a:r>
              <a:rPr lang="de-AT" dirty="0" err="1"/>
              <a:t>mpa</a:t>
            </a:r>
            <a:r>
              <a:rPr lang="de-AT" dirty="0"/>
              <a:t> = [0.0, 0.4, 0.4, 0.4, 0.0]</a:t>
            </a:r>
          </a:p>
          <a:p>
            <a:r>
              <a:rPr lang="de-AT" dirty="0" err="1"/>
              <a:t>taup</a:t>
            </a:r>
            <a:r>
              <a:rPr lang="de-AT" dirty="0"/>
              <a:t> = [1e-6, 5e-4, 5e-4, 1e-6, 1e-6]</a:t>
            </a:r>
          </a:p>
          <a:p>
            <a:r>
              <a:rPr lang="en-US" dirty="0"/>
              <a:t>c = [0.1, 0.7, 0.7, 0.1, 0.1]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AC81AD9-E71D-8F34-93BA-C6795FB5C99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47833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5DB6C-F37E-3135-2CF8-AD4D7E6BD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7730" y="335448"/>
            <a:ext cx="9578418" cy="828675"/>
          </a:xfrm>
        </p:spPr>
        <p:txBody>
          <a:bodyPr/>
          <a:lstStyle/>
          <a:p>
            <a:r>
              <a:rPr lang="de-AT" dirty="0"/>
              <a:t>Inversion Parameters – </a:t>
            </a:r>
            <a:r>
              <a:rPr lang="de-AT" dirty="0" err="1"/>
              <a:t>Starting</a:t>
            </a:r>
            <a:r>
              <a:rPr lang="de-AT" dirty="0"/>
              <a:t> Model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93CB4D-B9BB-2993-E0BF-C03C87951C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607173" y="1421435"/>
            <a:ext cx="9578975" cy="412400"/>
          </a:xfrm>
        </p:spPr>
        <p:txBody>
          <a:bodyPr/>
          <a:lstStyle/>
          <a:p>
            <a:r>
              <a:rPr lang="de-AT" dirty="0" err="1"/>
              <a:t>Sounding</a:t>
            </a:r>
            <a:r>
              <a:rPr lang="de-AT" dirty="0"/>
              <a:t> B004, 3 </a:t>
            </a:r>
            <a:r>
              <a:rPr lang="de-AT" dirty="0" err="1"/>
              <a:t>layer</a:t>
            </a:r>
            <a:r>
              <a:rPr lang="de-AT" dirty="0"/>
              <a:t> </a:t>
            </a:r>
            <a:r>
              <a:rPr lang="de-AT" dirty="0" err="1"/>
              <a:t>model</a:t>
            </a:r>
            <a:endParaRPr lang="de-AT" dirty="0"/>
          </a:p>
        </p:txBody>
      </p:sp>
      <p:pic>
        <p:nvPicPr>
          <p:cNvPr id="11" name="Inhaltsplatzhalter 10" descr="Ein Bild, das Text, Diagramm, Schrift, Screenshot enthält.&#10;&#10;KI-generierte Inhalte können fehlerhaft sein.">
            <a:extLst>
              <a:ext uri="{FF2B5EF4-FFF2-40B4-BE49-F238E27FC236}">
                <a16:creationId xmlns:a16="http://schemas.microsoft.com/office/drawing/2014/main" id="{6210274B-07A9-9D04-A151-8F0D1ABFF2E4}"/>
              </a:ext>
            </a:extLst>
          </p:cNvPr>
          <p:cNvPicPr>
            <a:picLocks noGrp="1" noChangeAspect="1"/>
          </p:cNvPicPr>
          <p:nvPr>
            <p:ph sz="half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7" y="2223923"/>
            <a:ext cx="6557497" cy="3278748"/>
          </a:xfrm>
        </p:spPr>
      </p:pic>
      <p:pic>
        <p:nvPicPr>
          <p:cNvPr id="13" name="Inhaltsplatzhalter 12" descr="Ein Bild, das Text, Diagramm, Screenshot, Zahl enthält.&#10;&#10;KI-generierte Inhalte können fehlerhaft sein.">
            <a:extLst>
              <a:ext uri="{FF2B5EF4-FFF2-40B4-BE49-F238E27FC236}">
                <a16:creationId xmlns:a16="http://schemas.microsoft.com/office/drawing/2014/main" id="{84E3C640-C81E-60AD-ECE3-B0F37BCE7092}"/>
              </a:ext>
            </a:extLst>
          </p:cNvPr>
          <p:cNvPicPr>
            <a:picLocks noGrp="1" noChangeAspect="1"/>
          </p:cNvPicPr>
          <p:nvPr>
            <p:ph sz="half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788" y="1332186"/>
            <a:ext cx="4392340" cy="4392340"/>
          </a:xfrm>
        </p:spPr>
      </p:pic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544A70C-79DB-D3A1-07CE-42F019A2DE3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8187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D7DA4-37F4-0118-DF28-1F1A33A96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D2512D-97AA-E4E6-3D8B-3F99D3367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7730" y="335448"/>
            <a:ext cx="9578418" cy="828675"/>
          </a:xfrm>
        </p:spPr>
        <p:txBody>
          <a:bodyPr/>
          <a:lstStyle/>
          <a:p>
            <a:r>
              <a:rPr lang="de-AT" dirty="0"/>
              <a:t>Inversion Parameters – </a:t>
            </a:r>
            <a:r>
              <a:rPr lang="de-AT" dirty="0" err="1"/>
              <a:t>Starting</a:t>
            </a:r>
            <a:r>
              <a:rPr lang="de-AT" dirty="0"/>
              <a:t> Model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E13427-00AE-F92C-C418-4130742A1E8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607173" y="1421435"/>
            <a:ext cx="9578975" cy="412400"/>
          </a:xfrm>
        </p:spPr>
        <p:txBody>
          <a:bodyPr/>
          <a:lstStyle/>
          <a:p>
            <a:r>
              <a:rPr lang="de-AT" dirty="0" err="1"/>
              <a:t>Sounding</a:t>
            </a:r>
            <a:r>
              <a:rPr lang="de-AT" dirty="0"/>
              <a:t> B004, 4 </a:t>
            </a:r>
            <a:r>
              <a:rPr lang="de-AT" dirty="0" err="1"/>
              <a:t>layer</a:t>
            </a:r>
            <a:r>
              <a:rPr lang="de-AT" dirty="0"/>
              <a:t> </a:t>
            </a:r>
            <a:r>
              <a:rPr lang="de-AT" dirty="0" err="1"/>
              <a:t>model</a:t>
            </a:r>
            <a:endParaRPr lang="de-AT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2972645-9B05-4370-36E2-5E66365CB31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18F7AD7-DC47-44A0-A9D7-F1C17BFD6F09}" type="slidenum">
              <a:rPr lang="de-AT" smtClean="0"/>
              <a:pPr/>
              <a:t>6</a:t>
            </a:fld>
            <a:endParaRPr lang="de-AT" dirty="0"/>
          </a:p>
        </p:txBody>
      </p:sp>
      <p:pic>
        <p:nvPicPr>
          <p:cNvPr id="15" name="Inhaltsplatzhalter 14" descr="Ein Bild, das Text, Diagramm, Plan, Reihe enthält.&#10;&#10;KI-generierte Inhalte können fehlerhaft sein.">
            <a:extLst>
              <a:ext uri="{FF2B5EF4-FFF2-40B4-BE49-F238E27FC236}">
                <a16:creationId xmlns:a16="http://schemas.microsoft.com/office/drawing/2014/main" id="{5B390234-A676-111C-4CA2-B5FB31055E1F}"/>
              </a:ext>
            </a:extLst>
          </p:cNvPr>
          <p:cNvPicPr>
            <a:picLocks noGrp="1" noChangeAspect="1"/>
          </p:cNvPicPr>
          <p:nvPr>
            <p:ph sz="half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788" y="1229710"/>
            <a:ext cx="4494815" cy="4494815"/>
          </a:xfrm>
        </p:spPr>
      </p:pic>
      <p:pic>
        <p:nvPicPr>
          <p:cNvPr id="19" name="Inhaltsplatzhalter 18" descr="Ein Bild, das Text, Diagramm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4B227161-1383-9313-78D5-6E26CF7EF805}"/>
              </a:ext>
            </a:extLst>
          </p:cNvPr>
          <p:cNvPicPr>
            <a:picLocks noGrp="1" noChangeAspect="1"/>
          </p:cNvPicPr>
          <p:nvPr>
            <p:ph sz="half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31" y="2015058"/>
            <a:ext cx="6975229" cy="3487614"/>
          </a:xfrm>
        </p:spPr>
      </p:pic>
    </p:spTree>
    <p:extLst>
      <p:ext uri="{BB962C8B-B14F-4D97-AF65-F5344CB8AC3E}">
        <p14:creationId xmlns:p14="http://schemas.microsoft.com/office/powerpoint/2010/main" val="41339382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LANG_DEF" val="3079"/>
  <p:tag name="LANG_NAME" val="German Austria"/>
  <p:tag name="MASTCOUNT" val="1"/>
  <p:tag name="DES1LAYOUTCOUNT" val="33"/>
  <p:tag name="LINGO_COUNT" val="2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heme/theme1.xml><?xml version="1.0" encoding="utf-8"?>
<a:theme xmlns:a="http://schemas.openxmlformats.org/drawingml/2006/main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ile Körpe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Blau 1">
      <a:srgbClr val="5485AB"/>
    </a:custClr>
    <a:custClr name="Blau 2">
      <a:srgbClr val="72ADD5"/>
    </a:custClr>
    <a:custClr name="Blau 3">
      <a:srgbClr val="A6D5EC"/>
    </a:custClr>
    <a:custClr name="Blau 4">
      <a:srgbClr val="DFF2FD"/>
    </a:custClr>
    <a:custClr name="Grün 1">
      <a:srgbClr val="007E71"/>
    </a:custClr>
    <a:custClr name="Grün 2">
      <a:srgbClr val="6AAAA5"/>
    </a:custClr>
    <a:custClr name="Grün 3">
      <a:srgbClr val="A2C6C2"/>
    </a:custClr>
    <a:custClr name="Grün 4">
      <a:srgbClr val="E9F1F0"/>
    </a:custClr>
    <a:custClr name="Magenta 1">
      <a:srgbClr val="BA4682"/>
    </a:custClr>
    <a:custClr name="Magenta 2">
      <a:srgbClr val="CD81A8"/>
    </a:custClr>
    <a:custClr name="Magenta 3">
      <a:srgbClr val="DFAFCA"/>
    </a:custClr>
    <a:custClr name="Magenta 4">
      <a:srgbClr val="F5E5EF"/>
    </a:custClr>
    <a:custClr name="Orange 1">
      <a:srgbClr val="E18922"/>
    </a:custClr>
    <a:custClr name="Orange 2">
      <a:srgbClr val="EEB473"/>
    </a:custClr>
    <a:custClr name="Orange 3">
      <a:srgbClr val="F5D0A8"/>
    </a:custClr>
    <a:custClr name="Orange 4">
      <a:srgbClr val="FDEFE1"/>
    </a:custClr>
    <a:custClr name="Grau 1">
      <a:srgbClr val="646363"/>
    </a:custClr>
    <a:custClr name="Grau 2">
      <a:srgbClr val="9D9D9C"/>
    </a:custClr>
    <a:custClr name="Grau 3">
      <a:srgbClr val="D0D0D0"/>
    </a:custClr>
    <a:custClr name="Grau 4">
      <a:srgbClr val="EDEDED"/>
    </a:custClr>
  </a:custClrLst>
  <a:extLst>
    <a:ext uri="{05A4C25C-085E-4340-85A3-A5531E510DB2}">
      <thm15:themeFamily xmlns:thm15="http://schemas.microsoft.com/office/thememl/2012/main" name="TUW_Musterpraesentation.potx" id="{2E710E09-D0C1-444E-9EE2-99D6F66FD162}" vid="{BCCD5661-7924-46E1-AD3D-9AC2BD2CC4A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20250710_prelim_results</Template>
  <TotalTime>0</TotalTime>
  <Words>218</Words>
  <Application>Microsoft Office PowerPoint</Application>
  <PresentationFormat>Breitbild</PresentationFormat>
  <Paragraphs>37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Symbol</vt:lpstr>
      <vt:lpstr>Arial</vt:lpstr>
      <vt:lpstr>TU Wien</vt:lpstr>
      <vt:lpstr>Brünlital TEM 2025</vt:lpstr>
      <vt:lpstr>Map of Soundings</vt:lpstr>
      <vt:lpstr>Measurement Parameters</vt:lpstr>
      <vt:lpstr>Inversion Parameters – Starting Model</vt:lpstr>
      <vt:lpstr>Inversion Parameters – Starting Model</vt:lpstr>
      <vt:lpstr>Inversion Parameters – Starting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Welkens, Jakob</dc:creator>
  <cp:lastModifiedBy>Welkens, Jakob</cp:lastModifiedBy>
  <cp:revision>3</cp:revision>
  <dcterms:created xsi:type="dcterms:W3CDTF">2025-07-12T09:03:18Z</dcterms:created>
  <dcterms:modified xsi:type="dcterms:W3CDTF">2025-07-12T10:10:57Z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0x01010047F7283A7873274F8E189EC753F03E5A</vt:lpwstr>
  </property>
</Properties>
</file>