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101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45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추가하는 중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(80%)</a:t>
            </a:r>
            <a:endParaRPr lang="ko-KR" altLang="en-US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60%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반짝임은 짧은 시간 무적 판정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(100%)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시간 제한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제한시간이 지나면 메인 메뉴로 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감소치는 스테이지마다 다름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(35%)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 (//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작성 임시입니다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수정중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레이저 발사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종류로 간략화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생략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(5%)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시간이 더 빠르게 줄어듭니다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1062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48</cp:revision>
  <dcterms:created xsi:type="dcterms:W3CDTF">2022-09-24T19:12:55Z</dcterms:created>
  <dcterms:modified xsi:type="dcterms:W3CDTF">2022-11-17T20:22:12Z</dcterms:modified>
</cp:coreProperties>
</file>